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13"/>
  </p:notesMasterIdLst>
  <p:handoutMasterIdLst>
    <p:handoutMasterId r:id="rId14"/>
  </p:handoutMasterIdLst>
  <p:sldIdLst>
    <p:sldId id="258" r:id="rId5"/>
    <p:sldId id="338" r:id="rId6"/>
    <p:sldId id="339" r:id="rId7"/>
    <p:sldId id="335" r:id="rId8"/>
    <p:sldId id="340" r:id="rId9"/>
    <p:sldId id="336" r:id="rId10"/>
    <p:sldId id="337" r:id="rId11"/>
    <p:sldId id="341" r:id="rId12"/>
  </p:sldIdLst>
  <p:sldSz cx="12192000" cy="6858000"/>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6" d="100"/>
          <a:sy n="66" d="100"/>
        </p:scale>
        <p:origin x="900" y="234"/>
      </p:cViewPr>
      <p:guideLst/>
    </p:cSldViewPr>
  </p:slideViewPr>
  <p:notesTextViewPr>
    <p:cViewPr>
      <p:scale>
        <a:sx n="1" d="1"/>
        <a:sy n="1" d="1"/>
      </p:scale>
      <p:origin x="0" y="0"/>
    </p:cViewPr>
  </p:notesTextViewPr>
  <p:notesViewPr>
    <p:cSldViewPr snapToGrid="0">
      <p:cViewPr varScale="1">
        <p:scale>
          <a:sx n="89" d="100"/>
          <a:sy n="89" d="100"/>
        </p:scale>
        <p:origin x="378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654ACDB4-642F-4F82-9C8D-2DC384BF8F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id="{9ABB06E6-7341-4F07-8285-8B35565B99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DD041BA-4AFA-4F13-82BC-781365038C0F}" type="datetime1">
              <a:rPr lang="es-ES" smtClean="0"/>
              <a:t>21/04/2020</a:t>
            </a:fld>
            <a:endParaRPr lang="es-ES"/>
          </a:p>
        </p:txBody>
      </p:sp>
      <p:sp>
        <p:nvSpPr>
          <p:cNvPr id="4" name="Marcador de pie de página 3">
            <a:extLst>
              <a:ext uri="{FF2B5EF4-FFF2-40B4-BE49-F238E27FC236}">
                <a16:creationId xmlns:a16="http://schemas.microsoft.com/office/drawing/2014/main" id="{F2C88C94-6E7C-4506-82BE-23DAD04DCE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id="{45A5C082-911A-46EA-8DF6-A63F9F9E0A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C3086C9-2826-46AE-BD8E-F12CB3F9C8B4}" type="slidenum">
              <a:rPr lang="es-ES" smtClean="0"/>
              <a:t>‹Nº›</a:t>
            </a:fld>
            <a:endParaRPr lang="es-ES"/>
          </a:p>
        </p:txBody>
      </p:sp>
    </p:spTree>
    <p:extLst>
      <p:ext uri="{BB962C8B-B14F-4D97-AF65-F5344CB8AC3E}">
        <p14:creationId xmlns:p14="http://schemas.microsoft.com/office/powerpoint/2010/main" val="18759103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CDDB5A2-E9D4-4263-9451-16E1E8A66259}" type="datetime1">
              <a:rPr lang="es-ES" noProof="0" smtClean="0"/>
              <a:t>21/04/2020</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FAD0BC5-116C-42CF-8B28-245F66D50665}" type="slidenum">
              <a:rPr lang="es-ES" noProof="0" smtClean="0"/>
              <a:t>‹Nº›</a:t>
            </a:fld>
            <a:endParaRPr lang="es-ES" noProof="0"/>
          </a:p>
        </p:txBody>
      </p:sp>
    </p:spTree>
    <p:extLst>
      <p:ext uri="{BB962C8B-B14F-4D97-AF65-F5344CB8AC3E}">
        <p14:creationId xmlns:p14="http://schemas.microsoft.com/office/powerpoint/2010/main" val="249981893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0FAD0BC5-116C-42CF-8B28-245F66D50665}" type="slidenum">
              <a:rPr lang="es-ES" smtClean="0"/>
              <a:t>1</a:t>
            </a:fld>
            <a:endParaRPr lang="es-ES"/>
          </a:p>
        </p:txBody>
      </p:sp>
    </p:spTree>
    <p:extLst>
      <p:ext uri="{BB962C8B-B14F-4D97-AF65-F5344CB8AC3E}">
        <p14:creationId xmlns:p14="http://schemas.microsoft.com/office/powerpoint/2010/main" val="4228882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0FAD0BC5-116C-42CF-8B28-245F66D50665}" type="slidenum">
              <a:rPr lang="es-ES" smtClean="0"/>
              <a:t>4</a:t>
            </a:fld>
            <a:endParaRPr lang="es-ES"/>
          </a:p>
        </p:txBody>
      </p:sp>
    </p:spTree>
    <p:extLst>
      <p:ext uri="{BB962C8B-B14F-4D97-AF65-F5344CB8AC3E}">
        <p14:creationId xmlns:p14="http://schemas.microsoft.com/office/powerpoint/2010/main" val="24675001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Imagen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Imagen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ángulo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ángulo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ctrTitle"/>
          </p:nvPr>
        </p:nvSpPr>
        <p:spPr>
          <a:xfrm>
            <a:off x="680322" y="2733709"/>
            <a:ext cx="8144134" cy="1373070"/>
          </a:xfrm>
        </p:spPr>
        <p:txBody>
          <a:bodyPr rtlCol="0" anchor="b">
            <a:noAutofit/>
          </a:bodyPr>
          <a:lstStyle>
            <a:lvl1pPr algn="r">
              <a:defRPr sz="5400"/>
            </a:lvl1pPr>
          </a:lstStyle>
          <a:p>
            <a:pPr rtl="0"/>
            <a:r>
              <a:rPr lang="es-ES" noProof="0" smtClean="0"/>
              <a:t>Haga clic para modificar el estilo de título del patrón</a:t>
            </a:r>
            <a:endParaRPr lang="es-ES" noProof="0"/>
          </a:p>
        </p:txBody>
      </p:sp>
      <p:sp>
        <p:nvSpPr>
          <p:cNvPr id="3" name="Subtítulo 2"/>
          <p:cNvSpPr>
            <a:spLocks noGrp="1"/>
          </p:cNvSpPr>
          <p:nvPr>
            <p:ph type="subTitle" idx="1"/>
          </p:nvPr>
        </p:nvSpPr>
        <p:spPr>
          <a:xfrm>
            <a:off x="680322" y="4394039"/>
            <a:ext cx="8144134" cy="1117687"/>
          </a:xfrm>
        </p:spPr>
        <p:txBody>
          <a:bodyPr rtlCol="0">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smtClean="0"/>
              <a:t>Haga clic para editar el estilo de subtítulo del patrón</a:t>
            </a:r>
            <a:endParaRPr lang="es-ES" noProof="0"/>
          </a:p>
        </p:txBody>
      </p:sp>
      <p:sp>
        <p:nvSpPr>
          <p:cNvPr id="4" name="Marcador de fecha 3"/>
          <p:cNvSpPr>
            <a:spLocks noGrp="1"/>
          </p:cNvSpPr>
          <p:nvPr>
            <p:ph type="dt" sz="half" idx="10"/>
          </p:nvPr>
        </p:nvSpPr>
        <p:spPr/>
        <p:txBody>
          <a:bodyPr rtlCol="0"/>
          <a:lstStyle/>
          <a:p>
            <a:pPr rtl="0"/>
            <a:fld id="{A99C4F06-3B18-4450-8B5C-B6AF0DDC1F93}" type="datetime1">
              <a:rPr lang="es-ES" noProof="0" smtClean="0"/>
              <a:t>21/04/2020</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número de diapositiva 5"/>
          <p:cNvSpPr>
            <a:spLocks noGrp="1"/>
          </p:cNvSpPr>
          <p:nvPr>
            <p:ph type="sldNum" sz="quarter" idx="12"/>
          </p:nvPr>
        </p:nvSpPr>
        <p:spPr>
          <a:xfrm>
            <a:off x="9255346" y="2750337"/>
            <a:ext cx="1171888" cy="1356442"/>
          </a:xfrm>
        </p:spPr>
        <p:txBody>
          <a:bodyPr rtlCol="0"/>
          <a:lstStyle/>
          <a:p>
            <a:pPr rtl="0"/>
            <a:fld id="{6D22F896-40B5-4ADD-8801-0D06FADFA095}" type="slidenum">
              <a:rPr lang="es-ES" noProof="0" smtClean="0"/>
              <a:t>‹Nº›</a:t>
            </a:fld>
            <a:endParaRPr lang="es-ES" noProof="0"/>
          </a:p>
        </p:txBody>
      </p:sp>
    </p:spTree>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leyenda">
    <p:spTree>
      <p:nvGrpSpPr>
        <p:cNvPr id="1" name=""/>
        <p:cNvGrpSpPr/>
        <p:nvPr/>
      </p:nvGrpSpPr>
      <p:grpSpPr>
        <a:xfrm>
          <a:off x="0" y="0"/>
          <a:ext cx="0" cy="0"/>
          <a:chOff x="0" y="0"/>
          <a:chExt cx="0" cy="0"/>
        </a:xfrm>
      </p:grpSpPr>
      <p:pic>
        <p:nvPicPr>
          <p:cNvPr id="8" name="Imagen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Imagen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ángulo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ángulo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680322" y="4711616"/>
            <a:ext cx="9613859" cy="453051"/>
          </a:xfrm>
        </p:spPr>
        <p:txBody>
          <a:bodyPr rtlCol="0" anchor="b">
            <a:normAutofit/>
          </a:bodyPr>
          <a:lstStyle>
            <a:lvl1pPr>
              <a:defRPr sz="2400"/>
            </a:lvl1pPr>
          </a:lstStyle>
          <a:p>
            <a:pPr rtl="0"/>
            <a:r>
              <a:rPr lang="es-ES" noProof="0" smtClean="0"/>
              <a:t>Haga clic para modificar el estilo de título del patrón</a:t>
            </a:r>
            <a:endParaRPr lang="es-ES" noProof="0"/>
          </a:p>
        </p:txBody>
      </p:sp>
      <p:sp>
        <p:nvSpPr>
          <p:cNvPr id="3" name="Marcador de posición de imagen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smtClean="0"/>
              <a:t>Haga clic en el icono para agregar una imagen</a:t>
            </a:r>
            <a:endParaRPr lang="es-ES" noProof="0"/>
          </a:p>
        </p:txBody>
      </p:sp>
      <p:sp>
        <p:nvSpPr>
          <p:cNvPr id="4" name="Marcador de posición de texto 3"/>
          <p:cNvSpPr>
            <a:spLocks noGrp="1"/>
          </p:cNvSpPr>
          <p:nvPr>
            <p:ph type="body" sz="half" idx="2"/>
          </p:nvPr>
        </p:nvSpPr>
        <p:spPr>
          <a:xfrm>
            <a:off x="680319" y="5169583"/>
            <a:ext cx="9613862" cy="622971"/>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5" name="Marcador de fecha 4"/>
          <p:cNvSpPr>
            <a:spLocks noGrp="1"/>
          </p:cNvSpPr>
          <p:nvPr>
            <p:ph type="dt" sz="half" idx="10"/>
          </p:nvPr>
        </p:nvSpPr>
        <p:spPr/>
        <p:txBody>
          <a:bodyPr rtlCol="0"/>
          <a:lstStyle/>
          <a:p>
            <a:pPr rtl="0"/>
            <a:fld id="{43A5A5C0-0742-4BAF-A95B-E31DBCF725E0}" type="datetime1">
              <a:rPr lang="es-ES" noProof="0" smtClean="0"/>
              <a:t>21/04/2020</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a:xfrm>
            <a:off x="10729455" y="4711309"/>
            <a:ext cx="1154151" cy="1090789"/>
          </a:xfrm>
        </p:spPr>
        <p:txBody>
          <a:bodyPr rtlCol="0"/>
          <a:lstStyle/>
          <a:p>
            <a:pPr rtl="0"/>
            <a:fld id="{6D22F896-40B5-4ADD-8801-0D06FADFA095}" type="slidenum">
              <a:rPr lang="es-ES" noProof="0" smtClean="0"/>
              <a:t>‹Nº›</a:t>
            </a:fld>
            <a:endParaRPr lang="es-ES" noProof="0"/>
          </a:p>
        </p:txBody>
      </p:sp>
    </p:spTree>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leyenda">
    <p:spTree>
      <p:nvGrpSpPr>
        <p:cNvPr id="1" name=""/>
        <p:cNvGrpSpPr/>
        <p:nvPr/>
      </p:nvGrpSpPr>
      <p:grpSpPr>
        <a:xfrm>
          <a:off x="0" y="0"/>
          <a:ext cx="0" cy="0"/>
          <a:chOff x="0" y="0"/>
          <a:chExt cx="0" cy="0"/>
        </a:xfrm>
      </p:grpSpPr>
      <p:pic>
        <p:nvPicPr>
          <p:cNvPr id="8" name="Imagen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Imagen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ángulo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ángulo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680322" y="609597"/>
            <a:ext cx="9613858" cy="3592750"/>
          </a:xfrm>
        </p:spPr>
        <p:txBody>
          <a:bodyPr rtlCol="0" anchor="ctr"/>
          <a:lstStyle>
            <a:lvl1pPr>
              <a:defRPr sz="3200"/>
            </a:lvl1pPr>
          </a:lstStyle>
          <a:p>
            <a:pPr rtl="0"/>
            <a:r>
              <a:rPr lang="es-ES" noProof="0" smtClean="0"/>
              <a:t>Haga clic para modificar el estilo de título del patrón</a:t>
            </a:r>
            <a:endParaRPr lang="es-ES" noProof="0"/>
          </a:p>
        </p:txBody>
      </p:sp>
      <p:sp>
        <p:nvSpPr>
          <p:cNvPr id="4" name="Marcador de texto 3"/>
          <p:cNvSpPr>
            <a:spLocks noGrp="1"/>
          </p:cNvSpPr>
          <p:nvPr>
            <p:ph type="body" sz="half" idx="2"/>
          </p:nvPr>
        </p:nvSpPr>
        <p:spPr>
          <a:xfrm>
            <a:off x="680322" y="4711615"/>
            <a:ext cx="9613859" cy="1090789"/>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5" name="Marcador de fecha 4"/>
          <p:cNvSpPr>
            <a:spLocks noGrp="1"/>
          </p:cNvSpPr>
          <p:nvPr>
            <p:ph type="dt" sz="half" idx="10"/>
          </p:nvPr>
        </p:nvSpPr>
        <p:spPr/>
        <p:txBody>
          <a:bodyPr rtlCol="0"/>
          <a:lstStyle/>
          <a:p>
            <a:pPr rtl="0"/>
            <a:fld id="{214168C6-B521-419C-B633-C989CA8C2FB2}" type="datetime1">
              <a:rPr lang="es-ES" noProof="0" smtClean="0"/>
              <a:t>21/04/2020</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número de diapositiva 6"/>
          <p:cNvSpPr>
            <a:spLocks noGrp="1"/>
          </p:cNvSpPr>
          <p:nvPr>
            <p:ph type="sldNum" sz="quarter" idx="12"/>
          </p:nvPr>
        </p:nvSpPr>
        <p:spPr>
          <a:xfrm>
            <a:off x="10729455" y="4711615"/>
            <a:ext cx="1154151" cy="1090789"/>
          </a:xfrm>
        </p:spPr>
        <p:txBody>
          <a:bodyPr rtlCol="0"/>
          <a:lstStyle/>
          <a:p>
            <a:pPr rtl="0"/>
            <a:fld id="{6D22F896-40B5-4ADD-8801-0D06FADFA095}" type="slidenum">
              <a:rPr lang="es-ES" noProof="0" smtClean="0"/>
              <a:t>‹Nº›</a:t>
            </a:fld>
            <a:endParaRPr lang="es-ES" noProof="0"/>
          </a:p>
        </p:txBody>
      </p:sp>
    </p:spTree>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leyenda">
    <p:spTree>
      <p:nvGrpSpPr>
        <p:cNvPr id="1" name=""/>
        <p:cNvGrpSpPr/>
        <p:nvPr/>
      </p:nvGrpSpPr>
      <p:grpSpPr>
        <a:xfrm>
          <a:off x="0" y="0"/>
          <a:ext cx="0" cy="0"/>
          <a:chOff x="0" y="0"/>
          <a:chExt cx="0" cy="0"/>
        </a:xfrm>
      </p:grpSpPr>
      <p:pic>
        <p:nvPicPr>
          <p:cNvPr id="11" name="Imagen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Imagen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ángulo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ángulo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hasCustomPrompt="1"/>
          </p:nvPr>
        </p:nvSpPr>
        <p:spPr>
          <a:xfrm>
            <a:off x="1127856" y="609598"/>
            <a:ext cx="8718877" cy="3036061"/>
          </a:xfrm>
        </p:spPr>
        <p:txBody>
          <a:bodyPr rtlCol="0" anchor="ctr"/>
          <a:lstStyle>
            <a:lvl1pPr>
              <a:defRPr sz="3200"/>
            </a:lvl1pPr>
          </a:lstStyle>
          <a:p>
            <a:pPr rtl="0"/>
            <a:r>
              <a:rPr lang="es-ES" noProof="0"/>
              <a:t>Haga clic para modificar el estilo del título del patrón</a:t>
            </a:r>
          </a:p>
        </p:txBody>
      </p:sp>
      <p:sp>
        <p:nvSpPr>
          <p:cNvPr id="12" name="Marcador de texto 3"/>
          <p:cNvSpPr>
            <a:spLocks noGrp="1"/>
          </p:cNvSpPr>
          <p:nvPr>
            <p:ph type="body" sz="half" idx="13"/>
          </p:nvPr>
        </p:nvSpPr>
        <p:spPr>
          <a:xfrm>
            <a:off x="1402288" y="3653379"/>
            <a:ext cx="8156579" cy="548968"/>
          </a:xfrm>
        </p:spPr>
        <p:txBody>
          <a:bodyPr rtlCol="0"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4" name="Marcador de posición de texto 3"/>
          <p:cNvSpPr>
            <a:spLocks noGrp="1"/>
          </p:cNvSpPr>
          <p:nvPr>
            <p:ph type="body" sz="half" idx="2"/>
          </p:nvPr>
        </p:nvSpPr>
        <p:spPr>
          <a:xfrm>
            <a:off x="680322" y="4711615"/>
            <a:ext cx="9613859" cy="1090789"/>
          </a:xfrm>
        </p:spPr>
        <p:txBody>
          <a:bodyPr rtlCol="0"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5" name="Marcador de fecha 4"/>
          <p:cNvSpPr>
            <a:spLocks noGrp="1"/>
          </p:cNvSpPr>
          <p:nvPr>
            <p:ph type="dt" sz="half" idx="10"/>
          </p:nvPr>
        </p:nvSpPr>
        <p:spPr/>
        <p:txBody>
          <a:bodyPr rtlCol="0"/>
          <a:lstStyle/>
          <a:p>
            <a:pPr rtl="0"/>
            <a:fld id="{3DD51705-F3ED-4B2B-9471-CD8F1DB522AA}" type="datetime1">
              <a:rPr lang="es-ES" noProof="0" smtClean="0"/>
              <a:t>21/04/2020</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a:xfrm>
            <a:off x="10729455" y="4709925"/>
            <a:ext cx="1154151" cy="1090789"/>
          </a:xfrm>
        </p:spPr>
        <p:txBody>
          <a:bodyPr rtlCol="0"/>
          <a:lstStyle/>
          <a:p>
            <a:pPr rtl="0"/>
            <a:fld id="{6D22F896-40B5-4ADD-8801-0D06FADFA095}" type="slidenum">
              <a:rPr lang="es-ES" noProof="0" smtClean="0"/>
              <a:t>‹Nº›</a:t>
            </a:fld>
            <a:endParaRPr lang="es-ES" noProof="0"/>
          </a:p>
        </p:txBody>
      </p:sp>
      <p:sp>
        <p:nvSpPr>
          <p:cNvPr id="16" name="Cuadro de texto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es-ES" sz="7200" noProof="0">
                <a:solidFill>
                  <a:schemeClr val="tx1"/>
                </a:solidFill>
                <a:effectLst/>
              </a:rPr>
              <a:t>“</a:t>
            </a:r>
          </a:p>
        </p:txBody>
      </p:sp>
      <p:sp>
        <p:nvSpPr>
          <p:cNvPr id="17" name="Cuadro de texto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es-ES" sz="7200" noProof="0">
                <a:solidFill>
                  <a:schemeClr val="tx1"/>
                </a:solidFill>
                <a:effectLst/>
              </a:rPr>
              <a:t>”</a:t>
            </a:r>
          </a:p>
        </p:txBody>
      </p:sp>
    </p:spTree>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9" name="Imagen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Imagen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ángulo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ángulo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680319" y="4711615"/>
            <a:ext cx="9613862" cy="588535"/>
          </a:xfrm>
        </p:spPr>
        <p:txBody>
          <a:bodyPr rtlCol="0" anchor="b"/>
          <a:lstStyle>
            <a:lvl1pPr>
              <a:defRPr sz="3200"/>
            </a:lvl1pPr>
          </a:lstStyle>
          <a:p>
            <a:pPr rtl="0"/>
            <a:r>
              <a:rPr lang="es-ES" noProof="0" smtClean="0"/>
              <a:t>Haga clic para modificar el estilo de título del patrón</a:t>
            </a:r>
            <a:endParaRPr lang="es-ES" noProof="0"/>
          </a:p>
        </p:txBody>
      </p:sp>
      <p:sp>
        <p:nvSpPr>
          <p:cNvPr id="4" name="Marcador de posición de texto 3"/>
          <p:cNvSpPr>
            <a:spLocks noGrp="1"/>
          </p:cNvSpPr>
          <p:nvPr>
            <p:ph type="body" sz="half" idx="2"/>
          </p:nvPr>
        </p:nvSpPr>
        <p:spPr>
          <a:xfrm>
            <a:off x="680320" y="5300149"/>
            <a:ext cx="9613862" cy="502255"/>
          </a:xfrm>
        </p:spPr>
        <p:txBody>
          <a:bodyPr rtlCol="0"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smtClean="0"/>
              <a:t>Editar el estilo de texto del patrón</a:t>
            </a:r>
          </a:p>
        </p:txBody>
      </p:sp>
      <p:sp>
        <p:nvSpPr>
          <p:cNvPr id="5" name="Marcador de fecha 4"/>
          <p:cNvSpPr>
            <a:spLocks noGrp="1"/>
          </p:cNvSpPr>
          <p:nvPr>
            <p:ph type="dt" sz="half" idx="10"/>
          </p:nvPr>
        </p:nvSpPr>
        <p:spPr/>
        <p:txBody>
          <a:bodyPr rtlCol="0"/>
          <a:lstStyle/>
          <a:p>
            <a:pPr rtl="0"/>
            <a:fld id="{7A284CCC-4056-4570-8AEA-229DEE3B12F8}" type="datetime1">
              <a:rPr lang="es-ES" noProof="0" smtClean="0"/>
              <a:t>21/04/2020</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a:xfrm>
            <a:off x="10729455" y="4709925"/>
            <a:ext cx="1154151" cy="1090789"/>
          </a:xfrm>
        </p:spPr>
        <p:txBody>
          <a:bodyPr rtlCol="0"/>
          <a:lstStyle/>
          <a:p>
            <a:pPr rtl="0"/>
            <a:fld id="{6D22F896-40B5-4ADD-8801-0D06FADFA095}" type="slidenum">
              <a:rPr lang="es-ES" noProof="0" smtClean="0"/>
              <a:t>‹Nº›</a:t>
            </a:fld>
            <a:endParaRPr lang="es-ES" noProof="0"/>
          </a:p>
        </p:txBody>
      </p:sp>
    </p:spTree>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Imagen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Imagen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ángulo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ángulo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ítulo 1"/>
          <p:cNvSpPr>
            <a:spLocks noGrp="1"/>
          </p:cNvSpPr>
          <p:nvPr>
            <p:ph type="title"/>
          </p:nvPr>
        </p:nvSpPr>
        <p:spPr>
          <a:xfrm>
            <a:off x="669222" y="753228"/>
            <a:ext cx="9624960" cy="1080938"/>
          </a:xfrm>
        </p:spPr>
        <p:txBody>
          <a:bodyPr rtlCol="0"/>
          <a:lstStyle/>
          <a:p>
            <a:pPr rtl="0"/>
            <a:r>
              <a:rPr lang="es-ES" noProof="0" smtClean="0"/>
              <a:t>Haga clic para modificar el estilo de título del patrón</a:t>
            </a:r>
            <a:endParaRPr lang="es-ES" noProof="0"/>
          </a:p>
        </p:txBody>
      </p:sp>
      <p:sp>
        <p:nvSpPr>
          <p:cNvPr id="7" name="Marcador de posición de texto 2"/>
          <p:cNvSpPr>
            <a:spLocks noGrp="1"/>
          </p:cNvSpPr>
          <p:nvPr>
            <p:ph type="body" idx="1"/>
          </p:nvPr>
        </p:nvSpPr>
        <p:spPr>
          <a:xfrm>
            <a:off x="660946" y="2336873"/>
            <a:ext cx="3070034"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8" name="Marcador de posición de texto 3"/>
          <p:cNvSpPr>
            <a:spLocks noGrp="1"/>
          </p:cNvSpPr>
          <p:nvPr>
            <p:ph type="body" sz="half" idx="15"/>
          </p:nvPr>
        </p:nvSpPr>
        <p:spPr>
          <a:xfrm>
            <a:off x="680322" y="3022673"/>
            <a:ext cx="3049702" cy="291351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smtClean="0"/>
              <a:t>Editar el estilo de texto del patrón</a:t>
            </a:r>
          </a:p>
        </p:txBody>
      </p:sp>
      <p:sp>
        <p:nvSpPr>
          <p:cNvPr id="9" name="Marcador de posición de texto 4"/>
          <p:cNvSpPr>
            <a:spLocks noGrp="1"/>
          </p:cNvSpPr>
          <p:nvPr>
            <p:ph type="body" sz="quarter" idx="3"/>
          </p:nvPr>
        </p:nvSpPr>
        <p:spPr>
          <a:xfrm>
            <a:off x="3956025" y="2336873"/>
            <a:ext cx="3063240"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10" name="Marcador de posición de texto 3"/>
          <p:cNvSpPr>
            <a:spLocks noGrp="1"/>
          </p:cNvSpPr>
          <p:nvPr>
            <p:ph type="body" sz="half" idx="16"/>
          </p:nvPr>
        </p:nvSpPr>
        <p:spPr>
          <a:xfrm>
            <a:off x="3945470" y="3022673"/>
            <a:ext cx="3063240" cy="291351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smtClean="0"/>
              <a:t>Editar el estilo de texto del patrón</a:t>
            </a:r>
          </a:p>
        </p:txBody>
      </p:sp>
      <p:sp>
        <p:nvSpPr>
          <p:cNvPr id="11" name="Marcador de posición de texto 4"/>
          <p:cNvSpPr>
            <a:spLocks noGrp="1"/>
          </p:cNvSpPr>
          <p:nvPr>
            <p:ph type="body" sz="quarter" idx="13"/>
          </p:nvPr>
        </p:nvSpPr>
        <p:spPr>
          <a:xfrm>
            <a:off x="7224156" y="2336873"/>
            <a:ext cx="3070025"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12" name="Marcador de posición de texto 3"/>
          <p:cNvSpPr>
            <a:spLocks noGrp="1"/>
          </p:cNvSpPr>
          <p:nvPr>
            <p:ph type="body" sz="half" idx="17"/>
          </p:nvPr>
        </p:nvSpPr>
        <p:spPr>
          <a:xfrm>
            <a:off x="7224156" y="3022673"/>
            <a:ext cx="3070025" cy="291351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smtClean="0"/>
              <a:t>Editar el estilo de texto del patrón</a:t>
            </a:r>
          </a:p>
        </p:txBody>
      </p:sp>
      <p:sp>
        <p:nvSpPr>
          <p:cNvPr id="3" name="Marcador de fecha 2"/>
          <p:cNvSpPr>
            <a:spLocks noGrp="1"/>
          </p:cNvSpPr>
          <p:nvPr>
            <p:ph type="dt" sz="half" idx="10"/>
          </p:nvPr>
        </p:nvSpPr>
        <p:spPr/>
        <p:txBody>
          <a:bodyPr rtlCol="0"/>
          <a:lstStyle/>
          <a:p>
            <a:pPr rtl="0"/>
            <a:fld id="{98C28A65-5BEE-4ADB-A5D5-FD0548AD2D25}" type="datetime1">
              <a:rPr lang="es-ES" noProof="0" smtClean="0"/>
              <a:t>21/04/2020</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5" name="Imagen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Imagen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ángulo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ángulo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ítulo 1"/>
          <p:cNvSpPr>
            <a:spLocks noGrp="1"/>
          </p:cNvSpPr>
          <p:nvPr>
            <p:ph type="title"/>
          </p:nvPr>
        </p:nvSpPr>
        <p:spPr>
          <a:xfrm>
            <a:off x="680322" y="753228"/>
            <a:ext cx="9613860" cy="1080938"/>
          </a:xfrm>
        </p:spPr>
        <p:txBody>
          <a:bodyPr rtlCol="0"/>
          <a:lstStyle/>
          <a:p>
            <a:pPr rtl="0"/>
            <a:r>
              <a:rPr lang="es-ES" noProof="0" smtClean="0"/>
              <a:t>Haga clic para modificar el estilo de título del patrón</a:t>
            </a:r>
            <a:endParaRPr lang="es-ES" noProof="0"/>
          </a:p>
        </p:txBody>
      </p:sp>
      <p:sp>
        <p:nvSpPr>
          <p:cNvPr id="19" name="Marcador de texto 2"/>
          <p:cNvSpPr>
            <a:spLocks noGrp="1"/>
          </p:cNvSpPr>
          <p:nvPr>
            <p:ph type="body" idx="1"/>
          </p:nvPr>
        </p:nvSpPr>
        <p:spPr>
          <a:xfrm>
            <a:off x="680318" y="4297503"/>
            <a:ext cx="3049705"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20" name="Marcador de posición de imagen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smtClean="0"/>
              <a:t>Haga clic en el icono para agregar una imagen</a:t>
            </a:r>
            <a:endParaRPr lang="es-ES" noProof="0"/>
          </a:p>
        </p:txBody>
      </p:sp>
      <p:sp>
        <p:nvSpPr>
          <p:cNvPr id="21" name="Marcador de posición de texto 3"/>
          <p:cNvSpPr>
            <a:spLocks noGrp="1"/>
          </p:cNvSpPr>
          <p:nvPr>
            <p:ph type="body" sz="half" idx="18"/>
          </p:nvPr>
        </p:nvSpPr>
        <p:spPr>
          <a:xfrm>
            <a:off x="680318" y="4873765"/>
            <a:ext cx="3049705" cy="106242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smtClean="0"/>
              <a:t>Editar el estilo de texto del patrón</a:t>
            </a:r>
          </a:p>
        </p:txBody>
      </p:sp>
      <p:sp>
        <p:nvSpPr>
          <p:cNvPr id="22" name="Marcador de posición de texto 4"/>
          <p:cNvSpPr>
            <a:spLocks noGrp="1"/>
          </p:cNvSpPr>
          <p:nvPr>
            <p:ph type="body" sz="quarter" idx="3"/>
          </p:nvPr>
        </p:nvSpPr>
        <p:spPr>
          <a:xfrm>
            <a:off x="3945471" y="4297503"/>
            <a:ext cx="3063240"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23" name="Marcador de posición de imagen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smtClean="0"/>
              <a:t>Haga clic en el icono para agregar una imagen</a:t>
            </a:r>
            <a:endParaRPr lang="es-ES" noProof="0"/>
          </a:p>
        </p:txBody>
      </p:sp>
      <p:sp>
        <p:nvSpPr>
          <p:cNvPr id="24" name="Marcador de posición de texto 3"/>
          <p:cNvSpPr>
            <a:spLocks noGrp="1"/>
          </p:cNvSpPr>
          <p:nvPr>
            <p:ph type="body" sz="half" idx="19"/>
          </p:nvPr>
        </p:nvSpPr>
        <p:spPr>
          <a:xfrm>
            <a:off x="3944117" y="4873764"/>
            <a:ext cx="3067297" cy="106242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smtClean="0"/>
              <a:t>Editar el estilo de texto del patrón</a:t>
            </a:r>
          </a:p>
        </p:txBody>
      </p:sp>
      <p:sp>
        <p:nvSpPr>
          <p:cNvPr id="25" name="Marcador de posición de texto 4"/>
          <p:cNvSpPr>
            <a:spLocks noGrp="1"/>
          </p:cNvSpPr>
          <p:nvPr>
            <p:ph type="body" sz="quarter" idx="13"/>
          </p:nvPr>
        </p:nvSpPr>
        <p:spPr>
          <a:xfrm>
            <a:off x="7230678" y="4297503"/>
            <a:ext cx="3063505"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26" name="Marcador de posición de imagen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smtClean="0"/>
              <a:t>Haga clic en el icono para agregar una imagen</a:t>
            </a:r>
            <a:endParaRPr lang="es-ES" noProof="0"/>
          </a:p>
        </p:txBody>
      </p:sp>
      <p:sp>
        <p:nvSpPr>
          <p:cNvPr id="27" name="Marcador de posición de texto 3"/>
          <p:cNvSpPr>
            <a:spLocks noGrp="1"/>
          </p:cNvSpPr>
          <p:nvPr>
            <p:ph type="body" sz="half" idx="20"/>
          </p:nvPr>
        </p:nvSpPr>
        <p:spPr>
          <a:xfrm>
            <a:off x="7230553" y="4873762"/>
            <a:ext cx="3067563" cy="106242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smtClean="0"/>
              <a:t>Editar el estilo de texto del patrón</a:t>
            </a:r>
          </a:p>
        </p:txBody>
      </p:sp>
      <p:sp>
        <p:nvSpPr>
          <p:cNvPr id="3" name="Marcador de fecha 2"/>
          <p:cNvSpPr>
            <a:spLocks noGrp="1"/>
          </p:cNvSpPr>
          <p:nvPr>
            <p:ph type="dt" sz="half" idx="10"/>
          </p:nvPr>
        </p:nvSpPr>
        <p:spPr/>
        <p:txBody>
          <a:bodyPr rtlCol="0"/>
          <a:lstStyle/>
          <a:p>
            <a:pPr rtl="0"/>
            <a:fld id="{2CEE06BA-6AC2-4F76-ABCF-8AC03FF29507}" type="datetime1">
              <a:rPr lang="es-ES" noProof="0" smtClean="0"/>
              <a:t>21/04/2020</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Imagen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Imagen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ángulo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ángulo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p:txBody>
          <a:bodyPr rtlCol="0"/>
          <a:lstStyle>
            <a:lvl1pPr algn="r">
              <a:defRPr/>
            </a:lvl1pPr>
          </a:lstStyle>
          <a:p>
            <a:pPr rtl="0"/>
            <a:r>
              <a:rPr lang="es-ES" noProof="0" smtClean="0"/>
              <a:t>Haga clic para modificar el estilo de título del patrón</a:t>
            </a:r>
            <a:endParaRPr lang="es-ES" noProof="0"/>
          </a:p>
        </p:txBody>
      </p:sp>
      <p:sp>
        <p:nvSpPr>
          <p:cNvPr id="3" name="Marcador de posición de texto vertical 2"/>
          <p:cNvSpPr>
            <a:spLocks noGrp="1"/>
          </p:cNvSpPr>
          <p:nvPr>
            <p:ph type="body" orient="vert" idx="1"/>
          </p:nvPr>
        </p:nvSpPr>
        <p:spPr/>
        <p:txBody>
          <a:bodyPr vert="eaVert"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sp>
        <p:nvSpPr>
          <p:cNvPr id="4" name="Marcador de fecha 3"/>
          <p:cNvSpPr>
            <a:spLocks noGrp="1"/>
          </p:cNvSpPr>
          <p:nvPr>
            <p:ph type="dt" sz="half" idx="10"/>
          </p:nvPr>
        </p:nvSpPr>
        <p:spPr/>
        <p:txBody>
          <a:bodyPr rtlCol="0"/>
          <a:lstStyle/>
          <a:p>
            <a:pPr rtl="0"/>
            <a:fld id="{F9FDC4E1-CD82-4576-A68D-23C747E06000}" type="datetime1">
              <a:rPr lang="es-ES" noProof="0" smtClean="0"/>
              <a:t>21/04/2020</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ángulo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ángulo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vertical 1"/>
          <p:cNvSpPr>
            <a:spLocks noGrp="1"/>
          </p:cNvSpPr>
          <p:nvPr>
            <p:ph type="title" orient="vert"/>
          </p:nvPr>
        </p:nvSpPr>
        <p:spPr>
          <a:xfrm>
            <a:off x="10129231" y="609597"/>
            <a:ext cx="1073802" cy="4353760"/>
          </a:xfrm>
        </p:spPr>
        <p:txBody>
          <a:bodyPr vert="eaVert" rtlCol="0"/>
          <a:lstStyle/>
          <a:p>
            <a:pPr rtl="0"/>
            <a:r>
              <a:rPr lang="es-ES" noProof="0" smtClean="0"/>
              <a:t>Haga clic para modificar el estilo de título del patrón</a:t>
            </a:r>
            <a:endParaRPr lang="es-ES" noProof="0"/>
          </a:p>
        </p:txBody>
      </p:sp>
      <p:sp>
        <p:nvSpPr>
          <p:cNvPr id="3" name="Marcador de posición de texto vertical 2"/>
          <p:cNvSpPr>
            <a:spLocks noGrp="1"/>
          </p:cNvSpPr>
          <p:nvPr>
            <p:ph type="body" orient="vert" idx="1"/>
          </p:nvPr>
        </p:nvSpPr>
        <p:spPr>
          <a:xfrm>
            <a:off x="680322" y="609597"/>
            <a:ext cx="8870004" cy="5326589"/>
          </a:xfrm>
        </p:spPr>
        <p:txBody>
          <a:bodyPr vert="eaVert"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sp>
        <p:nvSpPr>
          <p:cNvPr id="4" name="Marcador de fecha 3"/>
          <p:cNvSpPr>
            <a:spLocks noGrp="1"/>
          </p:cNvSpPr>
          <p:nvPr>
            <p:ph type="dt" sz="half" idx="10"/>
          </p:nvPr>
        </p:nvSpPr>
        <p:spPr>
          <a:xfrm>
            <a:off x="6807126" y="5936187"/>
            <a:ext cx="2743200" cy="365125"/>
          </a:xfrm>
        </p:spPr>
        <p:txBody>
          <a:bodyPr rtlCol="0"/>
          <a:lstStyle/>
          <a:p>
            <a:pPr rtl="0"/>
            <a:fld id="{6E118DC5-BEF0-4E53-B12A-53F5EFA97F0A}" type="datetime1">
              <a:rPr lang="es-ES" noProof="0" smtClean="0"/>
              <a:t>21/04/2020</a:t>
            </a:fld>
            <a:endParaRPr lang="es-ES" noProof="0"/>
          </a:p>
        </p:txBody>
      </p:sp>
      <p:sp>
        <p:nvSpPr>
          <p:cNvPr id="5" name="Marcador de pie de página 4"/>
          <p:cNvSpPr>
            <a:spLocks noGrp="1"/>
          </p:cNvSpPr>
          <p:nvPr>
            <p:ph type="ftr" sz="quarter" idx="11"/>
          </p:nvPr>
        </p:nvSpPr>
        <p:spPr>
          <a:xfrm>
            <a:off x="680321" y="5936188"/>
            <a:ext cx="6126805" cy="365125"/>
          </a:xfrm>
        </p:spPr>
        <p:txBody>
          <a:bodyPr rtlCol="0"/>
          <a:lstStyle/>
          <a:p>
            <a:pPr rtl="0"/>
            <a:endParaRPr lang="es-ES" noProof="0"/>
          </a:p>
        </p:txBody>
      </p:sp>
      <p:sp>
        <p:nvSpPr>
          <p:cNvPr id="6" name="Marcador de posición de número de diapositiva 5"/>
          <p:cNvSpPr>
            <a:spLocks noGrp="1"/>
          </p:cNvSpPr>
          <p:nvPr>
            <p:ph type="sldNum" sz="quarter" idx="12"/>
          </p:nvPr>
        </p:nvSpPr>
        <p:spPr>
          <a:xfrm>
            <a:off x="10097550" y="5398633"/>
            <a:ext cx="1154151" cy="1090789"/>
          </a:xfrm>
        </p:spPr>
        <p:txBody>
          <a:bodyPr rtlCol="0" anchor="t"/>
          <a:lstStyle>
            <a:lvl1pPr algn="ctr">
              <a:defRPr/>
            </a:lvl1pPr>
          </a:lstStyle>
          <a:p>
            <a:pPr rtl="0"/>
            <a:fld id="{6D22F896-40B5-4ADD-8801-0D06FADFA095}" type="slidenum">
              <a:rPr lang="es-ES" noProof="0" smtClean="0"/>
              <a:pPr rtl="0"/>
              <a:t>‹Nº›</a:t>
            </a:fld>
            <a:endParaRPr lang="es-ES" noProof="0"/>
          </a:p>
        </p:txBody>
      </p:sp>
    </p:spTree>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pic>
        <p:nvPicPr>
          <p:cNvPr id="15" name="Imagen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Imagen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ángulo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ángulo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a:p>
        </p:txBody>
      </p:sp>
      <p:sp>
        <p:nvSpPr>
          <p:cNvPr id="3" name="Marcador de posición de contenido 2"/>
          <p:cNvSpPr>
            <a:spLocks noGrp="1"/>
          </p:cNvSpPr>
          <p:nvPr>
            <p:ph idx="1"/>
          </p:nvPr>
        </p:nvSpPr>
        <p:spPr/>
        <p:txBody>
          <a:bodyPr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sp>
        <p:nvSpPr>
          <p:cNvPr id="4" name="Marcador de fecha 3"/>
          <p:cNvSpPr>
            <a:spLocks noGrp="1"/>
          </p:cNvSpPr>
          <p:nvPr>
            <p:ph type="dt" sz="half" idx="10"/>
          </p:nvPr>
        </p:nvSpPr>
        <p:spPr/>
        <p:txBody>
          <a:bodyPr rtlCol="0"/>
          <a:lstStyle/>
          <a:p>
            <a:pPr rtl="0"/>
            <a:fld id="{0738B830-4E13-48E9-A174-2A0024B11C61}" type="datetime1">
              <a:rPr lang="es-ES" noProof="0" smtClean="0"/>
              <a:t>21/04/2020</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Imagen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Imagen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ángulo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ángulo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680322" y="2869895"/>
            <a:ext cx="9613860" cy="1090788"/>
          </a:xfrm>
        </p:spPr>
        <p:txBody>
          <a:bodyPr rtlCol="0" anchor="ctr">
            <a:normAutofit/>
          </a:bodyPr>
          <a:lstStyle>
            <a:lvl1pPr algn="r">
              <a:defRPr sz="3600"/>
            </a:lvl1pPr>
          </a:lstStyle>
          <a:p>
            <a:pPr rtl="0"/>
            <a:r>
              <a:rPr lang="es-ES" noProof="0" smtClean="0"/>
              <a:t>Haga clic para modificar el estilo de título del patrón</a:t>
            </a:r>
            <a:endParaRPr lang="es-ES" noProof="0"/>
          </a:p>
        </p:txBody>
      </p:sp>
      <p:sp>
        <p:nvSpPr>
          <p:cNvPr id="3" name="Marcador de posición de texto 2"/>
          <p:cNvSpPr>
            <a:spLocks noGrp="1"/>
          </p:cNvSpPr>
          <p:nvPr>
            <p:ph type="body" idx="1"/>
          </p:nvPr>
        </p:nvSpPr>
        <p:spPr>
          <a:xfrm>
            <a:off x="680322" y="4232171"/>
            <a:ext cx="9613860" cy="1704017"/>
          </a:xfrm>
        </p:spPr>
        <p:txBody>
          <a:bodyPr rtlCol="0">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smtClean="0"/>
              <a:t>Editar el estilo de texto del patrón</a:t>
            </a:r>
          </a:p>
        </p:txBody>
      </p:sp>
      <p:sp>
        <p:nvSpPr>
          <p:cNvPr id="4" name="Marcador de fecha 3"/>
          <p:cNvSpPr>
            <a:spLocks noGrp="1"/>
          </p:cNvSpPr>
          <p:nvPr>
            <p:ph type="dt" sz="half" idx="10"/>
          </p:nvPr>
        </p:nvSpPr>
        <p:spPr/>
        <p:txBody>
          <a:bodyPr rtlCol="0"/>
          <a:lstStyle/>
          <a:p>
            <a:pPr rtl="0"/>
            <a:fld id="{5214CF09-BEA9-4757-9980-E99B729AE1F1}" type="datetime1">
              <a:rPr lang="es-ES" noProof="0" smtClean="0"/>
              <a:t>21/04/2020</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número de diapositiva 5"/>
          <p:cNvSpPr>
            <a:spLocks noGrp="1"/>
          </p:cNvSpPr>
          <p:nvPr>
            <p:ph type="sldNum" sz="quarter" idx="12"/>
          </p:nvPr>
        </p:nvSpPr>
        <p:spPr>
          <a:xfrm>
            <a:off x="10729455" y="2869895"/>
            <a:ext cx="1154151" cy="1090789"/>
          </a:xfrm>
        </p:spPr>
        <p:txBody>
          <a:bodyPr rtlCol="0"/>
          <a:lstStyle/>
          <a:p>
            <a:pPr rtl="0"/>
            <a:fld id="{6D22F896-40B5-4ADD-8801-0D06FADFA095}" type="slidenum">
              <a:rPr lang="es-ES" noProof="0" smtClean="0"/>
              <a:t>‹Nº›</a:t>
            </a:fld>
            <a:endParaRPr lang="es-ES" noProof="0"/>
          </a:p>
        </p:txBody>
      </p:sp>
    </p:spTree>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Imagen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Imagen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ángulo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ángulo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a:p>
        </p:txBody>
      </p:sp>
      <p:sp>
        <p:nvSpPr>
          <p:cNvPr id="3" name="Marcador de contenido 2"/>
          <p:cNvSpPr>
            <a:spLocks noGrp="1"/>
          </p:cNvSpPr>
          <p:nvPr>
            <p:ph sz="half" idx="1"/>
          </p:nvPr>
        </p:nvSpPr>
        <p:spPr>
          <a:xfrm>
            <a:off x="680320" y="2336873"/>
            <a:ext cx="4698358" cy="3599316"/>
          </a:xfrm>
        </p:spPr>
        <p:txBody>
          <a:bodyPr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sp>
        <p:nvSpPr>
          <p:cNvPr id="4" name="Marcador de posición de contenido 3"/>
          <p:cNvSpPr>
            <a:spLocks noGrp="1"/>
          </p:cNvSpPr>
          <p:nvPr>
            <p:ph sz="half" idx="2"/>
          </p:nvPr>
        </p:nvSpPr>
        <p:spPr>
          <a:xfrm>
            <a:off x="5594123" y="2336873"/>
            <a:ext cx="4700058" cy="3599316"/>
          </a:xfrm>
        </p:spPr>
        <p:txBody>
          <a:bodyPr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sp>
        <p:nvSpPr>
          <p:cNvPr id="5" name="Marcador de fecha 4"/>
          <p:cNvSpPr>
            <a:spLocks noGrp="1"/>
          </p:cNvSpPr>
          <p:nvPr>
            <p:ph type="dt" sz="half" idx="10"/>
          </p:nvPr>
        </p:nvSpPr>
        <p:spPr/>
        <p:txBody>
          <a:bodyPr rtlCol="0"/>
          <a:lstStyle/>
          <a:p>
            <a:pPr rtl="0"/>
            <a:fld id="{414C2663-CFA7-4042-A682-EEEA2E2604DA}" type="datetime1">
              <a:rPr lang="es-ES" noProof="0" smtClean="0"/>
              <a:t>21/04/2020</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Imagen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Imagen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ángulo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ángulo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680319" y="753229"/>
            <a:ext cx="9613863" cy="1080937"/>
          </a:xfrm>
        </p:spPr>
        <p:txBody>
          <a:bodyPr rtlCol="0"/>
          <a:lstStyle/>
          <a:p>
            <a:pPr rtl="0"/>
            <a:r>
              <a:rPr lang="es-ES" noProof="0" smtClean="0"/>
              <a:t>Haga clic para modificar el estilo de título del patrón</a:t>
            </a:r>
            <a:endParaRPr lang="es-ES" noProof="0"/>
          </a:p>
        </p:txBody>
      </p:sp>
      <p:sp>
        <p:nvSpPr>
          <p:cNvPr id="3" name="Marcador de posición de texto 2"/>
          <p:cNvSpPr>
            <a:spLocks noGrp="1"/>
          </p:cNvSpPr>
          <p:nvPr>
            <p:ph type="body" idx="1"/>
          </p:nvPr>
        </p:nvSpPr>
        <p:spPr>
          <a:xfrm>
            <a:off x="906350" y="2336873"/>
            <a:ext cx="4472327" cy="69313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4" name="Marcador de posición de contenido 3"/>
          <p:cNvSpPr>
            <a:spLocks noGrp="1"/>
          </p:cNvSpPr>
          <p:nvPr>
            <p:ph sz="half" idx="2"/>
          </p:nvPr>
        </p:nvSpPr>
        <p:spPr>
          <a:xfrm>
            <a:off x="680322" y="3030008"/>
            <a:ext cx="4698355" cy="2906179"/>
          </a:xfrm>
        </p:spPr>
        <p:txBody>
          <a:bodyPr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sp>
        <p:nvSpPr>
          <p:cNvPr id="5" name="Marcador de posición de texto 4"/>
          <p:cNvSpPr>
            <a:spLocks noGrp="1"/>
          </p:cNvSpPr>
          <p:nvPr>
            <p:ph type="body" sz="quarter" idx="3"/>
          </p:nvPr>
        </p:nvSpPr>
        <p:spPr>
          <a:xfrm>
            <a:off x="5820154" y="2336873"/>
            <a:ext cx="4474028" cy="692076"/>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smtClean="0"/>
              <a:t>Editar el estilo de texto del patrón</a:t>
            </a:r>
          </a:p>
        </p:txBody>
      </p:sp>
      <p:sp>
        <p:nvSpPr>
          <p:cNvPr id="6" name="Marcador de posición de contenido 5"/>
          <p:cNvSpPr>
            <a:spLocks noGrp="1"/>
          </p:cNvSpPr>
          <p:nvPr>
            <p:ph sz="quarter" idx="4"/>
          </p:nvPr>
        </p:nvSpPr>
        <p:spPr>
          <a:xfrm>
            <a:off x="5594123" y="3030008"/>
            <a:ext cx="4700059" cy="2906179"/>
          </a:xfrm>
        </p:spPr>
        <p:txBody>
          <a:bodyPr rtlCol="0"/>
          <a:lstStyle/>
          <a:p>
            <a:pPr lvl="0" rtl="0"/>
            <a:r>
              <a:rPr lang="es-ES" noProof="0" smtClean="0"/>
              <a:t>Editar el estilo de texto del patrón</a:t>
            </a:r>
          </a:p>
          <a:p>
            <a:pPr lvl="1" rtl="0"/>
            <a:r>
              <a:rPr lang="es-ES" noProof="0" smtClean="0"/>
              <a:t>Segundo nivel</a:t>
            </a:r>
          </a:p>
          <a:p>
            <a:pPr lvl="2" rtl="0"/>
            <a:r>
              <a:rPr lang="es-ES" noProof="0" smtClean="0"/>
              <a:t>Tercer nivel</a:t>
            </a:r>
          </a:p>
          <a:p>
            <a:pPr lvl="3" rtl="0"/>
            <a:r>
              <a:rPr lang="es-ES" noProof="0" smtClean="0"/>
              <a:t>Cuarto nivel</a:t>
            </a:r>
          </a:p>
          <a:p>
            <a:pPr lvl="4" rtl="0"/>
            <a:r>
              <a:rPr lang="es-ES" noProof="0" smtClean="0"/>
              <a:t>Quinto nivel</a:t>
            </a:r>
            <a:endParaRPr lang="es-ES" noProof="0"/>
          </a:p>
        </p:txBody>
      </p:sp>
      <p:sp>
        <p:nvSpPr>
          <p:cNvPr id="7" name="Marcador de fecha 6"/>
          <p:cNvSpPr>
            <a:spLocks noGrp="1"/>
          </p:cNvSpPr>
          <p:nvPr>
            <p:ph type="dt" sz="half" idx="10"/>
          </p:nvPr>
        </p:nvSpPr>
        <p:spPr/>
        <p:txBody>
          <a:bodyPr rtlCol="0"/>
          <a:lstStyle/>
          <a:p>
            <a:pPr rtl="0"/>
            <a:fld id="{A8024F09-AB3F-4BA8-9ECC-D65A50F28CD5}" type="datetime1">
              <a:rPr lang="es-ES" noProof="0" smtClean="0"/>
              <a:t>21/04/2020</a:t>
            </a:fld>
            <a:endParaRPr lang="es-ES" noProof="0"/>
          </a:p>
        </p:txBody>
      </p:sp>
      <p:sp>
        <p:nvSpPr>
          <p:cNvPr id="8" name="Marcador de pie de página 7"/>
          <p:cNvSpPr>
            <a:spLocks noGrp="1"/>
          </p:cNvSpPr>
          <p:nvPr>
            <p:ph type="ftr" sz="quarter" idx="11"/>
          </p:nvPr>
        </p:nvSpPr>
        <p:spPr/>
        <p:txBody>
          <a:bodyPr rtlCol="0"/>
          <a:lstStyle/>
          <a:p>
            <a:pPr rtl="0"/>
            <a:endParaRPr lang="es-ES" noProof="0"/>
          </a:p>
        </p:txBody>
      </p:sp>
      <p:sp>
        <p:nvSpPr>
          <p:cNvPr id="9" name="Marcador de número de diapositiva 8"/>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Imagen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Imagen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ángulo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ángulo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p:txBody>
          <a:bodyPr rtlCol="0"/>
          <a:lstStyle/>
          <a:p>
            <a:pPr rtl="0"/>
            <a:r>
              <a:rPr lang="es-ES" noProof="0" smtClean="0"/>
              <a:t>Haga clic para modificar el estilo de título del patrón</a:t>
            </a:r>
            <a:endParaRPr lang="es-ES" noProof="0"/>
          </a:p>
        </p:txBody>
      </p:sp>
      <p:sp>
        <p:nvSpPr>
          <p:cNvPr id="3" name="Marcador de fecha 2"/>
          <p:cNvSpPr>
            <a:spLocks noGrp="1"/>
          </p:cNvSpPr>
          <p:nvPr>
            <p:ph type="dt" sz="half" idx="10"/>
          </p:nvPr>
        </p:nvSpPr>
        <p:spPr/>
        <p:txBody>
          <a:bodyPr rtlCol="0"/>
          <a:lstStyle/>
          <a:p>
            <a:pPr rtl="0"/>
            <a:fld id="{422CB20F-B561-49B0-BC31-C8ACCAE24B8D}" type="datetime1">
              <a:rPr lang="es-ES" noProof="0" smtClean="0"/>
              <a:t>21/04/2020</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Imagen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ángulo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Marcador de fecha 1"/>
          <p:cNvSpPr>
            <a:spLocks noGrp="1"/>
          </p:cNvSpPr>
          <p:nvPr>
            <p:ph type="dt" sz="half" idx="10"/>
          </p:nvPr>
        </p:nvSpPr>
        <p:spPr/>
        <p:txBody>
          <a:bodyPr rtlCol="0"/>
          <a:lstStyle/>
          <a:p>
            <a:pPr rtl="0"/>
            <a:fld id="{06588806-B258-4010-9532-0211BFB15C20}" type="datetime1">
              <a:rPr lang="es-ES" noProof="0" smtClean="0"/>
              <a:t>21/04/2020</a:t>
            </a:fld>
            <a:endParaRPr lang="es-ES" noProof="0"/>
          </a:p>
        </p:txBody>
      </p:sp>
      <p:sp>
        <p:nvSpPr>
          <p:cNvPr id="3" name="Marcador de pie de página 2"/>
          <p:cNvSpPr>
            <a:spLocks noGrp="1"/>
          </p:cNvSpPr>
          <p:nvPr>
            <p:ph type="ftr" sz="quarter" idx="11"/>
          </p:nvPr>
        </p:nvSpPr>
        <p:spPr/>
        <p:txBody>
          <a:bodyPr rtlCol="0"/>
          <a:lstStyle/>
          <a:p>
            <a:pPr rtl="0"/>
            <a:endParaRPr lang="es-ES" noProof="0"/>
          </a:p>
        </p:txBody>
      </p:sp>
      <p:sp>
        <p:nvSpPr>
          <p:cNvPr id="4" name="Marcador de número de diapositiva 3"/>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Imagen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Imagen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ángulo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ángulo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680321" y="753227"/>
            <a:ext cx="9613859" cy="1080940"/>
          </a:xfrm>
        </p:spPr>
        <p:txBody>
          <a:bodyPr rtlCol="0" anchor="ctr">
            <a:normAutofit/>
          </a:bodyPr>
          <a:lstStyle>
            <a:lvl1pPr>
              <a:defRPr sz="3600"/>
            </a:lvl1pPr>
          </a:lstStyle>
          <a:p>
            <a:pPr rtl="0"/>
            <a:r>
              <a:rPr lang="es-ES" noProof="0" smtClean="0"/>
              <a:t>Haga clic para modificar el estilo de título del patrón</a:t>
            </a:r>
            <a:endParaRPr lang="es-ES" noProof="0"/>
          </a:p>
        </p:txBody>
      </p:sp>
      <p:sp>
        <p:nvSpPr>
          <p:cNvPr id="3" name="Marcador de posición de contenido 2"/>
          <p:cNvSpPr>
            <a:spLocks noGrp="1"/>
          </p:cNvSpPr>
          <p:nvPr>
            <p:ph idx="1" hasCustomPrompt="1"/>
          </p:nvPr>
        </p:nvSpPr>
        <p:spPr>
          <a:xfrm>
            <a:off x="4685846" y="2336873"/>
            <a:ext cx="5608336" cy="3599313"/>
          </a:xfrm>
        </p:spPr>
        <p:txBody>
          <a:bodyPr rtlCol="0"/>
          <a:lstStyle/>
          <a:p>
            <a:pPr lvl="0" rtl="0"/>
            <a:r>
              <a:rPr lang="es-ES" noProof="0"/>
              <a:t>Haga clic para modificar el estilo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texto 3"/>
          <p:cNvSpPr>
            <a:spLocks noGrp="1"/>
          </p:cNvSpPr>
          <p:nvPr>
            <p:ph type="body" sz="half" idx="2" hasCustomPrompt="1"/>
          </p:nvPr>
        </p:nvSpPr>
        <p:spPr>
          <a:xfrm>
            <a:off x="680322" y="2336872"/>
            <a:ext cx="3790078" cy="3599317"/>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el estilo de texto del patrón</a:t>
            </a:r>
          </a:p>
        </p:txBody>
      </p:sp>
      <p:sp>
        <p:nvSpPr>
          <p:cNvPr id="5" name="Marcador de fecha 4"/>
          <p:cNvSpPr>
            <a:spLocks noGrp="1"/>
          </p:cNvSpPr>
          <p:nvPr>
            <p:ph type="dt" sz="half" idx="10"/>
          </p:nvPr>
        </p:nvSpPr>
        <p:spPr/>
        <p:txBody>
          <a:bodyPr rtlCol="0"/>
          <a:lstStyle/>
          <a:p>
            <a:pPr rtl="0"/>
            <a:fld id="{4D862A7F-3772-4176-9089-87E19DB48C38}" type="datetime1">
              <a:rPr lang="es-ES" noProof="0" smtClean="0"/>
              <a:t>21/04/2020</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pic>
        <p:nvPicPr>
          <p:cNvPr id="8" name="Imagen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Imagen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ángulo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ángulo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p:cNvSpPr>
            <a:spLocks noGrp="1"/>
          </p:cNvSpPr>
          <p:nvPr>
            <p:ph type="title"/>
          </p:nvPr>
        </p:nvSpPr>
        <p:spPr>
          <a:xfrm>
            <a:off x="680323" y="753228"/>
            <a:ext cx="9613857" cy="1080938"/>
          </a:xfrm>
        </p:spPr>
        <p:txBody>
          <a:bodyPr rtlCol="0" anchor="ctr">
            <a:normAutofit/>
          </a:bodyPr>
          <a:lstStyle>
            <a:lvl1pPr>
              <a:defRPr sz="3600"/>
            </a:lvl1pPr>
          </a:lstStyle>
          <a:p>
            <a:pPr rtl="0"/>
            <a:r>
              <a:rPr lang="es-ES" noProof="0" smtClean="0"/>
              <a:t>Haga clic para modificar el estilo de título del patrón</a:t>
            </a:r>
            <a:endParaRPr lang="es-ES" noProof="0"/>
          </a:p>
        </p:txBody>
      </p:sp>
      <p:sp>
        <p:nvSpPr>
          <p:cNvPr id="3" name="Marcador de posición de imagen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smtClean="0"/>
              <a:t>Haga clic en el icono para agregar una imagen</a:t>
            </a:r>
            <a:endParaRPr lang="es-ES" noProof="0"/>
          </a:p>
        </p:txBody>
      </p:sp>
      <p:sp>
        <p:nvSpPr>
          <p:cNvPr id="4" name="Marcador de posición de texto 3"/>
          <p:cNvSpPr>
            <a:spLocks noGrp="1"/>
          </p:cNvSpPr>
          <p:nvPr>
            <p:ph type="body" sz="half" idx="2" hasCustomPrompt="1"/>
          </p:nvPr>
        </p:nvSpPr>
        <p:spPr>
          <a:xfrm>
            <a:off x="680323" y="2336873"/>
            <a:ext cx="3876256" cy="3599315"/>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editar el estilo de texto del patrón</a:t>
            </a:r>
          </a:p>
        </p:txBody>
      </p:sp>
      <p:sp>
        <p:nvSpPr>
          <p:cNvPr id="5" name="Marcador de fecha 4"/>
          <p:cNvSpPr>
            <a:spLocks noGrp="1"/>
          </p:cNvSpPr>
          <p:nvPr>
            <p:ph type="dt" sz="half" idx="10"/>
          </p:nvPr>
        </p:nvSpPr>
        <p:spPr/>
        <p:txBody>
          <a:bodyPr rtlCol="0"/>
          <a:lstStyle/>
          <a:p>
            <a:pPr rtl="0"/>
            <a:fld id="{0551AAC7-DB46-4328-BC35-DDB5193FF632}" type="datetime1">
              <a:rPr lang="es-ES" noProof="0" smtClean="0"/>
              <a:t>21/04/2020</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Imagen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arcador de posición de título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C6A80AEF-1058-4D07-A120-45C86EB1FB53}" type="datetime1">
              <a:rPr lang="es-ES" noProof="0" smtClean="0"/>
              <a:t>21/04/2020</a:t>
            </a:fld>
            <a:endParaRPr lang="es-ES" noProof="0" dirty="0"/>
          </a:p>
        </p:txBody>
      </p:sp>
      <p:sp>
        <p:nvSpPr>
          <p:cNvPr id="5" name="Marcador de pie de página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rtl="0"/>
            <a:endParaRPr lang="es-ES" noProof="0"/>
          </a:p>
        </p:txBody>
      </p:sp>
      <p:sp>
        <p:nvSpPr>
          <p:cNvPr id="6" name="Marcador de posición de número de diapositiva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rtl="0"/>
            <a:fld id="{6D22F896-40B5-4ADD-8801-0D06FADFA095}" type="slidenum">
              <a:rPr lang="es-ES" noProof="0" smtClean="0"/>
              <a:pPr rtl="0"/>
              <a:t>‹Nº›</a:t>
            </a:fld>
            <a:endParaRPr lang="es-ES" noProof="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ransition spd="med">
    <p:pull/>
  </p:transition>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9" name="Imagen 8" descr="imagen abstracta geométrica">
            <a:extLst>
              <a:ext uri="{FF2B5EF4-FFF2-40B4-BE49-F238E27FC236}">
                <a16:creationId xmlns:a16="http://schemas.microsoft.com/office/drawing/2014/main" id="{1F6EA444-CCD5-43A4-848C-62DE7C63DDF9}"/>
              </a:ext>
              <a:ext uri="{C183D7F6-B498-43B3-948B-1728B52AA6E4}">
                <adec:decorative xmlns:adec="http://schemas.microsoft.com/office/drawing/2017/decorative" xmlns="" val="0"/>
              </a:ext>
            </a:extLst>
          </p:cNvPr>
          <p:cNvPicPr>
            <a:picLocks noChangeAspect="1"/>
          </p:cNvPicPr>
          <p:nvPr/>
        </p:nvPicPr>
        <p:blipFill rotWithShape="1">
          <a:blip r:embed="rId3"/>
          <a:srcRect t="10360" r="9091" b="10360"/>
          <a:stretch/>
        </p:blipFill>
        <p:spPr>
          <a:xfrm>
            <a:off x="-3176" y="10"/>
            <a:ext cx="12192000" cy="6857991"/>
          </a:xfrm>
          <a:prstGeom prst="rect">
            <a:avLst/>
          </a:prstGeom>
        </p:spPr>
      </p:pic>
      <p:sp>
        <p:nvSpPr>
          <p:cNvPr id="25" name="Rectángulo 24">
            <a:extLst>
              <a:ext uri="{FF2B5EF4-FFF2-40B4-BE49-F238E27FC236}">
                <a16:creationId xmlns:a16="http://schemas.microsoft.com/office/drawing/2014/main" id="{41704883-D088-4683-A1FD-AEE53B3361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ítulo 1">
            <a:extLst>
              <a:ext uri="{FF2B5EF4-FFF2-40B4-BE49-F238E27FC236}">
                <a16:creationId xmlns:a16="http://schemas.microsoft.com/office/drawing/2014/main" id="{CF6AF5ED-FC20-4831-8454-D57E6A498BE8}"/>
              </a:ext>
            </a:extLst>
          </p:cNvPr>
          <p:cNvSpPr>
            <a:spLocks noGrp="1"/>
          </p:cNvSpPr>
          <p:nvPr>
            <p:ph type="ctrTitle"/>
          </p:nvPr>
        </p:nvSpPr>
        <p:spPr>
          <a:xfrm>
            <a:off x="680322" y="4402667"/>
            <a:ext cx="8133478" cy="940240"/>
          </a:xfrm>
        </p:spPr>
        <p:txBody>
          <a:bodyPr rtlCol="0">
            <a:normAutofit fontScale="90000"/>
          </a:bodyPr>
          <a:lstStyle/>
          <a:p>
            <a:r>
              <a:rPr lang="es-ES" sz="4800" noProof="1" smtClean="0"/>
              <a:t>UNIT 1 “WORLD OF ENGLISH”</a:t>
            </a:r>
            <a:endParaRPr lang="es-ES" sz="4800" noProof="1"/>
          </a:p>
        </p:txBody>
      </p:sp>
      <p:sp>
        <p:nvSpPr>
          <p:cNvPr id="3" name="Subtítulo 2">
            <a:extLst>
              <a:ext uri="{FF2B5EF4-FFF2-40B4-BE49-F238E27FC236}">
                <a16:creationId xmlns:a16="http://schemas.microsoft.com/office/drawing/2014/main" id="{4129664F-1730-4E16-9129-9C058466EFC7}"/>
              </a:ext>
            </a:extLst>
          </p:cNvPr>
          <p:cNvSpPr>
            <a:spLocks noGrp="1"/>
          </p:cNvSpPr>
          <p:nvPr>
            <p:ph type="subTitle" idx="1"/>
          </p:nvPr>
        </p:nvSpPr>
        <p:spPr>
          <a:xfrm>
            <a:off x="680322" y="5342302"/>
            <a:ext cx="8133478" cy="406566"/>
          </a:xfrm>
        </p:spPr>
        <p:txBody>
          <a:bodyPr rtlCol="0">
            <a:normAutofit/>
          </a:bodyPr>
          <a:lstStyle/>
          <a:p>
            <a:pPr rtl="0"/>
            <a:r>
              <a:rPr lang="es-ES" sz="1800" noProof="1" smtClean="0"/>
              <a:t>Value: Commitment</a:t>
            </a:r>
            <a:endParaRPr lang="es-ES" sz="1800" noProof="1"/>
          </a:p>
        </p:txBody>
      </p:sp>
      <p:sp>
        <p:nvSpPr>
          <p:cNvPr id="29" name="Rectángulo 28">
            <a:extLst>
              <a:ext uri="{FF2B5EF4-FFF2-40B4-BE49-F238E27FC236}">
                <a16:creationId xmlns:a16="http://schemas.microsoft.com/office/drawing/2014/main" id="{9BAB74E2-5A82-47FD-BBB4-BFD47779FF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1"/>
          </a:p>
        </p:txBody>
      </p:sp>
      <p:sp>
        <p:nvSpPr>
          <p:cNvPr id="27" name="Rectángulo 26">
            <a:extLst>
              <a:ext uri="{FF2B5EF4-FFF2-40B4-BE49-F238E27FC236}">
                <a16:creationId xmlns:a16="http://schemas.microsoft.com/office/drawing/2014/main" id="{A9C04EC1-26B9-40BD-84A6-B2C0A913D0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ángulo 30">
            <a:extLst>
              <a:ext uri="{FF2B5EF4-FFF2-40B4-BE49-F238E27FC236}">
                <a16:creationId xmlns:a16="http://schemas.microsoft.com/office/drawing/2014/main" id="{9C4FFB60-A034-4994-8F55-E38D4F31C8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1"/>
          </a:p>
        </p:txBody>
      </p:sp>
    </p:spTree>
    <p:extLst>
      <p:ext uri="{BB962C8B-B14F-4D97-AF65-F5344CB8AC3E}">
        <p14:creationId xmlns:p14="http://schemas.microsoft.com/office/powerpoint/2010/main" val="1017681785"/>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Instrucciones</a:t>
            </a:r>
            <a:endParaRPr lang="en-US" dirty="0"/>
          </a:p>
        </p:txBody>
      </p:sp>
      <p:sp>
        <p:nvSpPr>
          <p:cNvPr id="3" name="Marcador de contenido 2"/>
          <p:cNvSpPr>
            <a:spLocks noGrp="1"/>
          </p:cNvSpPr>
          <p:nvPr>
            <p:ph idx="1"/>
          </p:nvPr>
        </p:nvSpPr>
        <p:spPr>
          <a:xfrm>
            <a:off x="680321" y="2336873"/>
            <a:ext cx="10292479" cy="3599316"/>
          </a:xfrm>
        </p:spPr>
        <p:txBody>
          <a:bodyPr>
            <a:normAutofit/>
          </a:bodyPr>
          <a:lstStyle/>
          <a:p>
            <a:r>
              <a:rPr lang="es-CL" sz="2000" dirty="0" smtClean="0"/>
              <a:t> Comenzaremos a trabajar con el libro de Inglés </a:t>
            </a:r>
            <a:r>
              <a:rPr lang="es-CL" sz="2000" b="1" u="sng" dirty="0" smtClean="0"/>
              <a:t>“I-WORLD A1+”</a:t>
            </a:r>
          </a:p>
          <a:p>
            <a:r>
              <a:rPr lang="es-CL" sz="2000" dirty="0" smtClean="0"/>
              <a:t>Si usted tiene su libro debe ir a la página 6.</a:t>
            </a:r>
          </a:p>
          <a:p>
            <a:r>
              <a:rPr lang="es-CL" sz="2000" dirty="0" smtClean="0"/>
              <a:t>Si usted no tiene su libro, escriba los ejercicios y respuestas en su cuaderno.</a:t>
            </a:r>
          </a:p>
          <a:p>
            <a:r>
              <a:rPr lang="es-CL" sz="2000" dirty="0" smtClean="0"/>
              <a:t>En esta presentación encontraran las mismas actividades que están en el libro. </a:t>
            </a:r>
          </a:p>
          <a:p>
            <a:r>
              <a:rPr lang="es-CL" sz="2000" dirty="0" smtClean="0"/>
              <a:t>Las actividades serán explicadas en inglés y español.</a:t>
            </a:r>
          </a:p>
          <a:p>
            <a:r>
              <a:rPr lang="es-CL" sz="2000" dirty="0" smtClean="0"/>
              <a:t>Los audios necesarios para realizar sus actividades, se encuentran dentro de este documento (</a:t>
            </a:r>
            <a:r>
              <a:rPr lang="es-CL" sz="2000" dirty="0" err="1" smtClean="0"/>
              <a:t>ppt</a:t>
            </a:r>
            <a:r>
              <a:rPr lang="es-CL" sz="2000" dirty="0" smtClean="0"/>
              <a:t>/</a:t>
            </a:r>
            <a:r>
              <a:rPr lang="es-CL" sz="2000" dirty="0" err="1" smtClean="0"/>
              <a:t>power</a:t>
            </a:r>
            <a:r>
              <a:rPr lang="es-CL" sz="2000" dirty="0" smtClean="0"/>
              <a:t> </a:t>
            </a:r>
            <a:r>
              <a:rPr lang="es-CL" sz="2000" dirty="0" err="1" smtClean="0"/>
              <a:t>point</a:t>
            </a:r>
            <a:r>
              <a:rPr lang="es-CL" sz="2000" dirty="0" smtClean="0"/>
              <a:t>)</a:t>
            </a:r>
          </a:p>
          <a:p>
            <a:r>
              <a:rPr lang="es-CL" sz="2000" dirty="0" smtClean="0"/>
              <a:t>Solo deben ser realizadas los ejercicios indicados. </a:t>
            </a:r>
            <a:endParaRPr lang="es-CL" sz="2000" dirty="0"/>
          </a:p>
        </p:txBody>
      </p:sp>
    </p:spTree>
    <p:extLst>
      <p:ext uri="{BB962C8B-B14F-4D97-AF65-F5344CB8AC3E}">
        <p14:creationId xmlns:p14="http://schemas.microsoft.com/office/powerpoint/2010/main" val="1260053057"/>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idx="4294967295"/>
          </p:nvPr>
        </p:nvSpPr>
        <p:spPr>
          <a:xfrm>
            <a:off x="117566" y="287383"/>
            <a:ext cx="6792686" cy="5799908"/>
          </a:xfrm>
        </p:spPr>
        <p:txBody>
          <a:bodyPr>
            <a:normAutofit/>
          </a:bodyPr>
          <a:lstStyle/>
          <a:p>
            <a:r>
              <a:rPr lang="en-US" b="1" u="sng" dirty="0" smtClean="0"/>
              <a:t>Countries and nationalities</a:t>
            </a:r>
            <a:br>
              <a:rPr lang="en-US" b="1" u="sng" dirty="0" smtClean="0"/>
            </a:br>
            <a:r>
              <a:rPr lang="en-US" b="1" u="sng" dirty="0" smtClean="0"/>
              <a:t> </a:t>
            </a:r>
            <a:br>
              <a:rPr lang="en-US" b="1" u="sng" dirty="0" smtClean="0"/>
            </a:br>
            <a:r>
              <a:rPr lang="en-US" sz="2000" dirty="0" smtClean="0"/>
              <a:t>Look at the examples and identify which word correspond to a country and which words to a nationality.</a:t>
            </a:r>
            <a:r>
              <a:rPr lang="en-US" sz="2000" dirty="0" smtClean="0">
                <a:solidFill>
                  <a:schemeClr val="bg1"/>
                </a:solidFill>
              </a:rPr>
              <a:t/>
            </a:r>
            <a:br>
              <a:rPr lang="en-US" sz="2000" dirty="0" smtClean="0">
                <a:solidFill>
                  <a:schemeClr val="bg1"/>
                </a:solidFill>
              </a:rPr>
            </a:br>
            <a:r>
              <a:rPr lang="en-US" sz="2000" dirty="0" smtClean="0">
                <a:solidFill>
                  <a:schemeClr val="bg1"/>
                </a:solidFill>
              </a:rPr>
              <a:t/>
            </a:r>
            <a:br>
              <a:rPr lang="en-US" sz="2000" dirty="0" smtClean="0">
                <a:solidFill>
                  <a:schemeClr val="bg1"/>
                </a:solidFill>
              </a:rPr>
            </a:br>
            <a:r>
              <a:rPr lang="es-CL" sz="1800" dirty="0" smtClean="0">
                <a:solidFill>
                  <a:schemeClr val="tx1">
                    <a:lumMod val="65000"/>
                  </a:schemeClr>
                </a:solidFill>
              </a:rPr>
              <a:t>Mira los ejemplos e identifica qué palabra corresponde a un país y cuál a una nacionalidad</a:t>
            </a:r>
            <a:br>
              <a:rPr lang="es-CL" sz="1800" dirty="0" smtClean="0">
                <a:solidFill>
                  <a:schemeClr val="tx1">
                    <a:lumMod val="65000"/>
                  </a:schemeClr>
                </a:solidFill>
              </a:rPr>
            </a:br>
            <a:r>
              <a:rPr lang="es-CL" sz="1800" dirty="0">
                <a:solidFill>
                  <a:schemeClr val="tx1">
                    <a:lumMod val="65000"/>
                  </a:schemeClr>
                </a:solidFill>
              </a:rPr>
              <a:t/>
            </a:r>
            <a:br>
              <a:rPr lang="es-CL" sz="1800" dirty="0">
                <a:solidFill>
                  <a:schemeClr val="tx1">
                    <a:lumMod val="65000"/>
                  </a:schemeClr>
                </a:solidFill>
              </a:rPr>
            </a:br>
            <a:r>
              <a:rPr lang="en-US" sz="1800" dirty="0" smtClean="0"/>
              <a:t>In this case, “Italy” is the country and “Italian” is their nationality</a:t>
            </a:r>
            <a:br>
              <a:rPr lang="en-US" sz="1800" dirty="0" smtClean="0"/>
            </a:br>
            <a:r>
              <a:rPr lang="en-US" sz="1800" dirty="0" smtClean="0"/>
              <a:t>If you are from Chile.. What’s your nationality?</a:t>
            </a:r>
            <a:r>
              <a:rPr lang="en-US" sz="2000" dirty="0">
                <a:solidFill>
                  <a:schemeClr val="bg1"/>
                </a:solidFill>
              </a:rPr>
              <a:t/>
            </a:r>
            <a:br>
              <a:rPr lang="en-US" sz="2000" dirty="0">
                <a:solidFill>
                  <a:schemeClr val="bg1"/>
                </a:solidFill>
              </a:rPr>
            </a:br>
            <a:r>
              <a:rPr lang="en-US" sz="2400" b="1" u="sng" dirty="0">
                <a:solidFill>
                  <a:schemeClr val="bg1"/>
                </a:solidFill>
              </a:rPr>
              <a:t/>
            </a:r>
            <a:br>
              <a:rPr lang="en-US" sz="2400" b="1" u="sng" dirty="0">
                <a:solidFill>
                  <a:schemeClr val="bg1"/>
                </a:solidFill>
              </a:rPr>
            </a:br>
            <a:r>
              <a:rPr lang="es-CL" sz="1800" dirty="0" smtClean="0">
                <a:solidFill>
                  <a:schemeClr val="tx1">
                    <a:lumMod val="65000"/>
                  </a:schemeClr>
                </a:solidFill>
              </a:rPr>
              <a:t>En este caso, “</a:t>
            </a:r>
            <a:r>
              <a:rPr lang="es-CL" sz="1800" dirty="0" err="1" smtClean="0">
                <a:solidFill>
                  <a:schemeClr val="tx1">
                    <a:lumMod val="65000"/>
                  </a:schemeClr>
                </a:solidFill>
              </a:rPr>
              <a:t>Italy</a:t>
            </a:r>
            <a:r>
              <a:rPr lang="es-CL" sz="1800" dirty="0" smtClean="0">
                <a:solidFill>
                  <a:schemeClr val="tx1">
                    <a:lumMod val="65000"/>
                  </a:schemeClr>
                </a:solidFill>
              </a:rPr>
              <a:t>” es el país mientras que “</a:t>
            </a:r>
            <a:r>
              <a:rPr lang="es-CL" sz="1800" dirty="0" err="1" smtClean="0">
                <a:solidFill>
                  <a:schemeClr val="tx1">
                    <a:lumMod val="65000"/>
                  </a:schemeClr>
                </a:solidFill>
              </a:rPr>
              <a:t>Italian</a:t>
            </a:r>
            <a:r>
              <a:rPr lang="es-CL" sz="1800" dirty="0" smtClean="0">
                <a:solidFill>
                  <a:schemeClr val="tx1">
                    <a:lumMod val="65000"/>
                  </a:schemeClr>
                </a:solidFill>
              </a:rPr>
              <a:t>” es la nacionalidad.</a:t>
            </a:r>
            <a:br>
              <a:rPr lang="es-CL" sz="1800" dirty="0" smtClean="0">
                <a:solidFill>
                  <a:schemeClr val="tx1">
                    <a:lumMod val="65000"/>
                  </a:schemeClr>
                </a:solidFill>
              </a:rPr>
            </a:br>
            <a:r>
              <a:rPr lang="es-CL" sz="1800" dirty="0" smtClean="0">
                <a:solidFill>
                  <a:schemeClr val="tx1">
                    <a:lumMod val="65000"/>
                  </a:schemeClr>
                </a:solidFill>
              </a:rPr>
              <a:t>Si tu eres “</a:t>
            </a:r>
            <a:r>
              <a:rPr lang="es-CL" sz="1800" dirty="0" err="1" smtClean="0">
                <a:solidFill>
                  <a:schemeClr val="tx1">
                    <a:lumMod val="65000"/>
                  </a:schemeClr>
                </a:solidFill>
              </a:rPr>
              <a:t>from</a:t>
            </a:r>
            <a:r>
              <a:rPr lang="es-CL" sz="1800" dirty="0" smtClean="0">
                <a:solidFill>
                  <a:schemeClr val="tx1">
                    <a:lumMod val="65000"/>
                  </a:schemeClr>
                </a:solidFill>
              </a:rPr>
              <a:t> Chile” ¿Cual es tu nacionalidad? .…..</a:t>
            </a:r>
            <a:r>
              <a:rPr lang="es-CL" sz="1200" dirty="0" smtClean="0">
                <a:solidFill>
                  <a:schemeClr val="tx1">
                    <a:lumMod val="65000"/>
                  </a:schemeClr>
                </a:solidFill>
              </a:rPr>
              <a:t/>
            </a:r>
            <a:br>
              <a:rPr lang="es-CL" sz="1200" dirty="0" smtClean="0">
                <a:solidFill>
                  <a:schemeClr val="tx1">
                    <a:lumMod val="65000"/>
                  </a:schemeClr>
                </a:solidFill>
              </a:rPr>
            </a:br>
            <a:endParaRPr lang="en-US" sz="1800" b="1" u="sng" dirty="0">
              <a:solidFill>
                <a:schemeClr val="tx1">
                  <a:lumMod val="65000"/>
                </a:schemeClr>
              </a:solidFill>
            </a:endParaRPr>
          </a:p>
        </p:txBody>
      </p:sp>
      <p:pic>
        <p:nvPicPr>
          <p:cNvPr id="7" name="Imagen 6"/>
          <p:cNvPicPr>
            <a:picLocks noChangeAspect="1"/>
          </p:cNvPicPr>
          <p:nvPr/>
        </p:nvPicPr>
        <p:blipFill rotWithShape="1">
          <a:blip r:embed="rId2"/>
          <a:srcRect l="26806" t="14898" r="52913" b="20714"/>
          <a:stretch/>
        </p:blipFill>
        <p:spPr>
          <a:xfrm>
            <a:off x="7067005" y="174811"/>
            <a:ext cx="3801291" cy="6683189"/>
          </a:xfrm>
          <a:prstGeom prst="rect">
            <a:avLst/>
          </a:prstGeom>
        </p:spPr>
      </p:pic>
    </p:spTree>
    <p:extLst>
      <p:ext uri="{BB962C8B-B14F-4D97-AF65-F5344CB8AC3E}">
        <p14:creationId xmlns:p14="http://schemas.microsoft.com/office/powerpoint/2010/main" val="311723120"/>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Imagen 9" descr="imagen abstracta geométrica">
            <a:extLst>
              <a:ext uri="{FF2B5EF4-FFF2-40B4-BE49-F238E27FC236}">
                <a16:creationId xmlns:a16="http://schemas.microsoft.com/office/drawing/2014/main" id="{3B093CFC-D141-4494-87B6-0CE4A5794C0C}"/>
              </a:ext>
            </a:extLst>
          </p:cNvPr>
          <p:cNvPicPr>
            <a:picLocks noChangeAspect="1"/>
          </p:cNvPicPr>
          <p:nvPr/>
        </p:nvPicPr>
        <p:blipFill rotWithShape="1">
          <a:blip r:embed="rId3"/>
          <a:srcRect l="17963" r="24720" b="1"/>
          <a:stretch/>
        </p:blipFill>
        <p:spPr>
          <a:xfrm>
            <a:off x="6764949" y="10"/>
            <a:ext cx="5423874" cy="6856310"/>
          </a:xfrm>
          <a:prstGeom prst="rect">
            <a:avLst/>
          </a:prstGeom>
          <a:ln>
            <a:noFill/>
          </a:ln>
          <a:effectLst/>
        </p:spPr>
      </p:pic>
      <p:sp>
        <p:nvSpPr>
          <p:cNvPr id="2" name="Título 1">
            <a:extLst>
              <a:ext uri="{FF2B5EF4-FFF2-40B4-BE49-F238E27FC236}">
                <a16:creationId xmlns:a16="http://schemas.microsoft.com/office/drawing/2014/main" id="{1EFDF349-B4ED-4B46-89D0-6CCB5684D201}"/>
              </a:ext>
            </a:extLst>
          </p:cNvPr>
          <p:cNvSpPr>
            <a:spLocks noGrp="1"/>
          </p:cNvSpPr>
          <p:nvPr>
            <p:ph type="title" idx="4294967295"/>
          </p:nvPr>
        </p:nvSpPr>
        <p:spPr>
          <a:xfrm>
            <a:off x="104502" y="101886"/>
            <a:ext cx="4114801" cy="1047645"/>
          </a:xfrm>
        </p:spPr>
        <p:txBody>
          <a:bodyPr rtlCol="0">
            <a:normAutofit/>
          </a:bodyPr>
          <a:lstStyle/>
          <a:p>
            <a:pPr rtl="0"/>
            <a:r>
              <a:rPr lang="es-ES" noProof="1" smtClean="0"/>
              <a:t>What’s in a name?</a:t>
            </a:r>
            <a:br>
              <a:rPr lang="es-ES" noProof="1" smtClean="0"/>
            </a:br>
            <a:r>
              <a:rPr lang="es-ES" sz="1050" noProof="1" smtClean="0"/>
              <a:t>     page 6.</a:t>
            </a:r>
            <a:endParaRPr lang="es-ES" noProof="1"/>
          </a:p>
        </p:txBody>
      </p:sp>
      <p:pic>
        <p:nvPicPr>
          <p:cNvPr id="11" name="Marcador de contenido 3"/>
          <p:cNvPicPr>
            <a:picLocks noChangeAspect="1"/>
          </p:cNvPicPr>
          <p:nvPr/>
        </p:nvPicPr>
        <p:blipFill rotWithShape="1">
          <a:blip r:embed="rId4"/>
          <a:srcRect l="7222" t="16001" r="72823" b="22177"/>
          <a:stretch/>
        </p:blipFill>
        <p:spPr>
          <a:xfrm>
            <a:off x="6764949" y="0"/>
            <a:ext cx="3894342" cy="6856320"/>
          </a:xfrm>
          <a:prstGeom prst="rect">
            <a:avLst/>
          </a:prstGeom>
        </p:spPr>
      </p:pic>
      <p:sp>
        <p:nvSpPr>
          <p:cNvPr id="6" name="Rectángulo 5"/>
          <p:cNvSpPr/>
          <p:nvPr/>
        </p:nvSpPr>
        <p:spPr>
          <a:xfrm>
            <a:off x="6884124" y="1815738"/>
            <a:ext cx="667011" cy="24819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ángulo 6"/>
          <p:cNvSpPr/>
          <p:nvPr/>
        </p:nvSpPr>
        <p:spPr>
          <a:xfrm>
            <a:off x="10829109" y="1031966"/>
            <a:ext cx="1254034" cy="627017"/>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600" dirty="0" smtClean="0"/>
              <a:t>Shifting : </a:t>
            </a:r>
            <a:r>
              <a:rPr lang="en-US" sz="1600" dirty="0" err="1" smtClean="0"/>
              <a:t>cambiando</a:t>
            </a:r>
            <a:endParaRPr lang="en-US" sz="1600" dirty="0"/>
          </a:p>
        </p:txBody>
      </p:sp>
      <p:sp>
        <p:nvSpPr>
          <p:cNvPr id="8" name="CuadroTexto 7"/>
          <p:cNvSpPr txBox="1"/>
          <p:nvPr/>
        </p:nvSpPr>
        <p:spPr>
          <a:xfrm>
            <a:off x="294481" y="1149531"/>
            <a:ext cx="6300650" cy="2739211"/>
          </a:xfrm>
          <a:prstGeom prst="rect">
            <a:avLst/>
          </a:prstGeom>
          <a:noFill/>
        </p:spPr>
        <p:txBody>
          <a:bodyPr wrap="square" rtlCol="0">
            <a:spAutoFit/>
          </a:bodyPr>
          <a:lstStyle/>
          <a:p>
            <a:pPr marL="342900" indent="-342900">
              <a:buAutoNum type="alphaUcPeriod"/>
            </a:pPr>
            <a:r>
              <a:rPr lang="en-US" dirty="0" smtClean="0"/>
              <a:t>Read the text </a:t>
            </a:r>
          </a:p>
          <a:p>
            <a:pPr marL="342900" indent="-342900">
              <a:buAutoNum type="alphaUcPeriod"/>
            </a:pPr>
            <a:r>
              <a:rPr lang="en-US" dirty="0"/>
              <a:t>A</a:t>
            </a:r>
            <a:r>
              <a:rPr lang="en-US" dirty="0" smtClean="0"/>
              <a:t>nswer the exercises 1,2,3 and Vocabulary section of page 7.</a:t>
            </a:r>
          </a:p>
          <a:p>
            <a:pPr marL="342900" indent="-342900">
              <a:buAutoNum type="alphaUcPeriod"/>
            </a:pPr>
            <a:r>
              <a:rPr lang="en-US" dirty="0" smtClean="0"/>
              <a:t>If you don’t have the text, copy the exercises in your notebook</a:t>
            </a:r>
          </a:p>
          <a:p>
            <a:r>
              <a:rPr lang="en-US" dirty="0" smtClean="0"/>
              <a:t> </a:t>
            </a:r>
          </a:p>
          <a:p>
            <a:pPr marL="342900" indent="-342900">
              <a:buAutoNum type="alphaUcPeriod"/>
            </a:pPr>
            <a:r>
              <a:rPr lang="en-US" sz="1600" dirty="0" smtClean="0">
                <a:solidFill>
                  <a:schemeClr val="tx1">
                    <a:lumMod val="65000"/>
                  </a:schemeClr>
                </a:solidFill>
              </a:rPr>
              <a:t>Lea el </a:t>
            </a:r>
            <a:r>
              <a:rPr lang="en-US" sz="1600" dirty="0" err="1" smtClean="0">
                <a:solidFill>
                  <a:schemeClr val="tx1">
                    <a:lumMod val="65000"/>
                  </a:schemeClr>
                </a:solidFill>
              </a:rPr>
              <a:t>texto</a:t>
            </a:r>
            <a:endParaRPr lang="en-US" sz="1600" dirty="0" smtClean="0">
              <a:solidFill>
                <a:schemeClr val="tx1">
                  <a:lumMod val="65000"/>
                </a:schemeClr>
              </a:solidFill>
            </a:endParaRPr>
          </a:p>
          <a:p>
            <a:pPr marL="342900" indent="-342900">
              <a:buAutoNum type="alphaUcPeriod"/>
            </a:pPr>
            <a:r>
              <a:rPr lang="en-US" sz="1600" dirty="0" err="1" smtClean="0">
                <a:solidFill>
                  <a:schemeClr val="tx1">
                    <a:lumMod val="65000"/>
                  </a:schemeClr>
                </a:solidFill>
              </a:rPr>
              <a:t>Responda</a:t>
            </a:r>
            <a:r>
              <a:rPr lang="en-US" sz="1600" dirty="0" smtClean="0">
                <a:solidFill>
                  <a:schemeClr val="tx1">
                    <a:lumMod val="65000"/>
                  </a:schemeClr>
                </a:solidFill>
              </a:rPr>
              <a:t> </a:t>
            </a:r>
            <a:r>
              <a:rPr lang="en-US" sz="1600" dirty="0" err="1" smtClean="0">
                <a:solidFill>
                  <a:schemeClr val="tx1">
                    <a:lumMod val="65000"/>
                  </a:schemeClr>
                </a:solidFill>
              </a:rPr>
              <a:t>los</a:t>
            </a:r>
            <a:r>
              <a:rPr lang="en-US" sz="1600" dirty="0" smtClean="0">
                <a:solidFill>
                  <a:schemeClr val="tx1">
                    <a:lumMod val="65000"/>
                  </a:schemeClr>
                </a:solidFill>
              </a:rPr>
              <a:t> </a:t>
            </a:r>
            <a:r>
              <a:rPr lang="en-US" sz="1600" dirty="0" err="1" smtClean="0">
                <a:solidFill>
                  <a:schemeClr val="tx1">
                    <a:lumMod val="65000"/>
                  </a:schemeClr>
                </a:solidFill>
              </a:rPr>
              <a:t>ejercicios</a:t>
            </a:r>
            <a:r>
              <a:rPr lang="en-US" sz="1600" dirty="0">
                <a:solidFill>
                  <a:schemeClr val="tx1">
                    <a:lumMod val="65000"/>
                  </a:schemeClr>
                </a:solidFill>
              </a:rPr>
              <a:t> </a:t>
            </a:r>
            <a:r>
              <a:rPr lang="en-US" sz="1600" dirty="0" smtClean="0">
                <a:solidFill>
                  <a:schemeClr val="tx1">
                    <a:lumMod val="65000"/>
                  </a:schemeClr>
                </a:solidFill>
              </a:rPr>
              <a:t>1,2,3 y </a:t>
            </a:r>
            <a:r>
              <a:rPr lang="en-US" sz="1600" dirty="0" err="1" smtClean="0">
                <a:solidFill>
                  <a:schemeClr val="tx1">
                    <a:lumMod val="65000"/>
                  </a:schemeClr>
                </a:solidFill>
              </a:rPr>
              <a:t>sección</a:t>
            </a:r>
            <a:r>
              <a:rPr lang="en-US" sz="1600" dirty="0" smtClean="0">
                <a:solidFill>
                  <a:schemeClr val="tx1">
                    <a:lumMod val="65000"/>
                  </a:schemeClr>
                </a:solidFill>
              </a:rPr>
              <a:t> de </a:t>
            </a:r>
            <a:r>
              <a:rPr lang="en-US" sz="1600" dirty="0" err="1" smtClean="0">
                <a:solidFill>
                  <a:schemeClr val="tx1">
                    <a:lumMod val="65000"/>
                  </a:schemeClr>
                </a:solidFill>
              </a:rPr>
              <a:t>vocabulario</a:t>
            </a:r>
            <a:r>
              <a:rPr lang="en-US" sz="1600" dirty="0" smtClean="0">
                <a:solidFill>
                  <a:schemeClr val="tx1">
                    <a:lumMod val="65000"/>
                  </a:schemeClr>
                </a:solidFill>
              </a:rPr>
              <a:t> de la </a:t>
            </a:r>
            <a:r>
              <a:rPr lang="en-US" sz="1600" dirty="0" err="1" smtClean="0">
                <a:solidFill>
                  <a:schemeClr val="tx1">
                    <a:lumMod val="65000"/>
                  </a:schemeClr>
                </a:solidFill>
              </a:rPr>
              <a:t>página</a:t>
            </a:r>
            <a:r>
              <a:rPr lang="en-US" sz="1600" dirty="0" smtClean="0">
                <a:solidFill>
                  <a:schemeClr val="tx1">
                    <a:lumMod val="65000"/>
                  </a:schemeClr>
                </a:solidFill>
              </a:rPr>
              <a:t> 7</a:t>
            </a:r>
          </a:p>
          <a:p>
            <a:pPr marL="342900" indent="-342900">
              <a:buAutoNum type="alphaUcPeriod"/>
            </a:pPr>
            <a:r>
              <a:rPr lang="en-US" sz="1600" dirty="0" smtClean="0">
                <a:solidFill>
                  <a:schemeClr val="tx1">
                    <a:lumMod val="65000"/>
                  </a:schemeClr>
                </a:solidFill>
              </a:rPr>
              <a:t>Si no </a:t>
            </a:r>
            <a:r>
              <a:rPr lang="en-US" sz="1600" dirty="0" err="1" smtClean="0">
                <a:solidFill>
                  <a:schemeClr val="tx1">
                    <a:lumMod val="65000"/>
                  </a:schemeClr>
                </a:solidFill>
              </a:rPr>
              <a:t>tiene</a:t>
            </a:r>
            <a:r>
              <a:rPr lang="en-US" sz="1600" dirty="0" smtClean="0">
                <a:solidFill>
                  <a:schemeClr val="tx1">
                    <a:lumMod val="65000"/>
                  </a:schemeClr>
                </a:solidFill>
              </a:rPr>
              <a:t> </a:t>
            </a:r>
            <a:r>
              <a:rPr lang="en-US" sz="1600" dirty="0" err="1" smtClean="0">
                <a:solidFill>
                  <a:schemeClr val="tx1">
                    <a:lumMod val="65000"/>
                  </a:schemeClr>
                </a:solidFill>
              </a:rPr>
              <a:t>su</a:t>
            </a:r>
            <a:r>
              <a:rPr lang="en-US" sz="1600" dirty="0" smtClean="0">
                <a:solidFill>
                  <a:schemeClr val="tx1">
                    <a:lumMod val="65000"/>
                  </a:schemeClr>
                </a:solidFill>
              </a:rPr>
              <a:t> </a:t>
            </a:r>
            <a:r>
              <a:rPr lang="en-US" sz="1600" dirty="0" err="1" smtClean="0">
                <a:solidFill>
                  <a:schemeClr val="tx1">
                    <a:lumMod val="65000"/>
                  </a:schemeClr>
                </a:solidFill>
              </a:rPr>
              <a:t>libro</a:t>
            </a:r>
            <a:r>
              <a:rPr lang="en-US" sz="1600" dirty="0" smtClean="0">
                <a:solidFill>
                  <a:schemeClr val="tx1">
                    <a:lumMod val="65000"/>
                  </a:schemeClr>
                </a:solidFill>
              </a:rPr>
              <a:t>, </a:t>
            </a:r>
            <a:r>
              <a:rPr lang="en-US" sz="1600" dirty="0" err="1" smtClean="0">
                <a:solidFill>
                  <a:schemeClr val="tx1">
                    <a:lumMod val="65000"/>
                  </a:schemeClr>
                </a:solidFill>
              </a:rPr>
              <a:t>copie</a:t>
            </a:r>
            <a:r>
              <a:rPr lang="en-US" sz="1600" dirty="0" smtClean="0">
                <a:solidFill>
                  <a:schemeClr val="tx1">
                    <a:lumMod val="65000"/>
                  </a:schemeClr>
                </a:solidFill>
              </a:rPr>
              <a:t> </a:t>
            </a:r>
            <a:r>
              <a:rPr lang="en-US" sz="1600" dirty="0" err="1" smtClean="0">
                <a:solidFill>
                  <a:schemeClr val="tx1">
                    <a:lumMod val="65000"/>
                  </a:schemeClr>
                </a:solidFill>
              </a:rPr>
              <a:t>los</a:t>
            </a:r>
            <a:r>
              <a:rPr lang="en-US" sz="1600" dirty="0" smtClean="0">
                <a:solidFill>
                  <a:schemeClr val="tx1">
                    <a:lumMod val="65000"/>
                  </a:schemeClr>
                </a:solidFill>
              </a:rPr>
              <a:t> </a:t>
            </a:r>
            <a:r>
              <a:rPr lang="en-US" sz="1600" dirty="0" err="1" smtClean="0">
                <a:solidFill>
                  <a:schemeClr val="tx1">
                    <a:lumMod val="65000"/>
                  </a:schemeClr>
                </a:solidFill>
              </a:rPr>
              <a:t>ejercicios</a:t>
            </a:r>
            <a:r>
              <a:rPr lang="en-US" sz="1600" dirty="0" smtClean="0">
                <a:solidFill>
                  <a:schemeClr val="tx1">
                    <a:lumMod val="65000"/>
                  </a:schemeClr>
                </a:solidFill>
              </a:rPr>
              <a:t> </a:t>
            </a:r>
            <a:r>
              <a:rPr lang="en-US" sz="1600" dirty="0" err="1" smtClean="0">
                <a:solidFill>
                  <a:schemeClr val="tx1">
                    <a:lumMod val="65000"/>
                  </a:schemeClr>
                </a:solidFill>
              </a:rPr>
              <a:t>en</a:t>
            </a:r>
            <a:r>
              <a:rPr lang="en-US" sz="1600" dirty="0" smtClean="0">
                <a:solidFill>
                  <a:schemeClr val="tx1">
                    <a:lumMod val="65000"/>
                  </a:schemeClr>
                </a:solidFill>
              </a:rPr>
              <a:t> </a:t>
            </a:r>
            <a:r>
              <a:rPr lang="en-US" sz="1600" dirty="0" err="1" smtClean="0">
                <a:solidFill>
                  <a:schemeClr val="tx1">
                    <a:lumMod val="65000"/>
                  </a:schemeClr>
                </a:solidFill>
              </a:rPr>
              <a:t>su</a:t>
            </a:r>
            <a:r>
              <a:rPr lang="en-US" sz="1600" dirty="0" smtClean="0">
                <a:solidFill>
                  <a:schemeClr val="tx1">
                    <a:lumMod val="65000"/>
                  </a:schemeClr>
                </a:solidFill>
              </a:rPr>
              <a:t> </a:t>
            </a:r>
            <a:r>
              <a:rPr lang="en-US" sz="1600" dirty="0" err="1" smtClean="0">
                <a:solidFill>
                  <a:schemeClr val="tx1">
                    <a:lumMod val="65000"/>
                  </a:schemeClr>
                </a:solidFill>
              </a:rPr>
              <a:t>cuaderno</a:t>
            </a:r>
            <a:endParaRPr lang="en-US" sz="1600" dirty="0">
              <a:solidFill>
                <a:schemeClr val="tx1">
                  <a:lumMod val="65000"/>
                </a:schemeClr>
              </a:solidFill>
            </a:endParaRPr>
          </a:p>
        </p:txBody>
      </p:sp>
    </p:spTree>
    <p:extLst>
      <p:ext uri="{BB962C8B-B14F-4D97-AF65-F5344CB8AC3E}">
        <p14:creationId xmlns:p14="http://schemas.microsoft.com/office/powerpoint/2010/main" val="3446443786"/>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52566" t="19792" r="26462" b="29414"/>
          <a:stretch/>
        </p:blipFill>
        <p:spPr>
          <a:xfrm>
            <a:off x="239487" y="174171"/>
            <a:ext cx="4833257" cy="6582229"/>
          </a:xfrm>
          <a:prstGeom prst="rect">
            <a:avLst/>
          </a:prstGeom>
        </p:spPr>
      </p:pic>
      <p:sp>
        <p:nvSpPr>
          <p:cNvPr id="3" name="Rectángulo 2"/>
          <p:cNvSpPr/>
          <p:nvPr/>
        </p:nvSpPr>
        <p:spPr>
          <a:xfrm>
            <a:off x="10683965" y="712652"/>
            <a:ext cx="1290320" cy="637177"/>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600" dirty="0" smtClean="0"/>
              <a:t>PAGE 7</a:t>
            </a:r>
            <a:endParaRPr lang="en-US" sz="1600" dirty="0"/>
          </a:p>
        </p:txBody>
      </p:sp>
      <p:pic>
        <p:nvPicPr>
          <p:cNvPr id="4" name="Imagen 3"/>
          <p:cNvPicPr>
            <a:picLocks noChangeAspect="1"/>
          </p:cNvPicPr>
          <p:nvPr/>
        </p:nvPicPr>
        <p:blipFill rotWithShape="1">
          <a:blip r:embed="rId3"/>
          <a:srcRect l="52120" t="45387" r="25904" b="27232"/>
          <a:stretch/>
        </p:blipFill>
        <p:spPr>
          <a:xfrm>
            <a:off x="5573486" y="2046513"/>
            <a:ext cx="5544457" cy="4255048"/>
          </a:xfrm>
          <a:prstGeom prst="rect">
            <a:avLst/>
          </a:prstGeom>
        </p:spPr>
      </p:pic>
      <p:sp>
        <p:nvSpPr>
          <p:cNvPr id="5" name="Elipse 4"/>
          <p:cNvSpPr/>
          <p:nvPr/>
        </p:nvSpPr>
        <p:spPr>
          <a:xfrm>
            <a:off x="420915" y="174171"/>
            <a:ext cx="362857" cy="4209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ipse 5"/>
          <p:cNvSpPr/>
          <p:nvPr/>
        </p:nvSpPr>
        <p:spPr>
          <a:xfrm>
            <a:off x="391887" y="1153886"/>
            <a:ext cx="362857" cy="4499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lipse 6"/>
          <p:cNvSpPr/>
          <p:nvPr/>
        </p:nvSpPr>
        <p:spPr>
          <a:xfrm>
            <a:off x="391887" y="2583544"/>
            <a:ext cx="362857" cy="4499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p:cNvSpPr txBox="1"/>
          <p:nvPr/>
        </p:nvSpPr>
        <p:spPr>
          <a:xfrm>
            <a:off x="5812971" y="712652"/>
            <a:ext cx="4310743" cy="646331"/>
          </a:xfrm>
          <a:prstGeom prst="rect">
            <a:avLst/>
          </a:prstGeom>
          <a:noFill/>
        </p:spPr>
        <p:txBody>
          <a:bodyPr wrap="square" rtlCol="0">
            <a:spAutoFit/>
          </a:bodyPr>
          <a:lstStyle/>
          <a:p>
            <a:r>
              <a:rPr lang="en-US" dirty="0" smtClean="0"/>
              <a:t>Look at the picture of page 6 to answer this exercise </a:t>
            </a:r>
            <a:endParaRPr lang="en-US" dirty="0"/>
          </a:p>
        </p:txBody>
      </p:sp>
      <p:sp>
        <p:nvSpPr>
          <p:cNvPr id="9" name="Flecha abajo 8"/>
          <p:cNvSpPr/>
          <p:nvPr/>
        </p:nvSpPr>
        <p:spPr>
          <a:xfrm>
            <a:off x="7605486" y="1349829"/>
            <a:ext cx="362857" cy="5370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1087784"/>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dirty="0" smtClean="0"/>
              <a:t>Lesson #2</a:t>
            </a:r>
            <a:br>
              <a:rPr lang="en-US" dirty="0" smtClean="0"/>
            </a:br>
            <a:r>
              <a:rPr lang="en-US" dirty="0" smtClean="0"/>
              <a:t>Listening activity.</a:t>
            </a:r>
            <a:endParaRPr lang="en-US" dirty="0"/>
          </a:p>
        </p:txBody>
      </p:sp>
      <p:sp>
        <p:nvSpPr>
          <p:cNvPr id="4" name="Rectángulo 3"/>
          <p:cNvSpPr/>
          <p:nvPr/>
        </p:nvSpPr>
        <p:spPr>
          <a:xfrm>
            <a:off x="10683965" y="712652"/>
            <a:ext cx="1290320" cy="782319"/>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US" sz="1600" dirty="0" smtClean="0"/>
              <a:t>PAGE 7</a:t>
            </a:r>
            <a:endParaRPr lang="en-US" sz="1600" dirty="0"/>
          </a:p>
        </p:txBody>
      </p:sp>
      <p:sp>
        <p:nvSpPr>
          <p:cNvPr id="7" name="Título 1"/>
          <p:cNvSpPr txBox="1">
            <a:spLocks/>
          </p:cNvSpPr>
          <p:nvPr/>
        </p:nvSpPr>
        <p:spPr>
          <a:xfrm>
            <a:off x="255852" y="2277481"/>
            <a:ext cx="9613861" cy="2600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endParaRPr lang="en-US" sz="2600" dirty="0" smtClean="0"/>
          </a:p>
          <a:p>
            <a:r>
              <a:rPr lang="en-US" sz="2600" dirty="0" smtClean="0"/>
              <a:t>Listen Track 2.</a:t>
            </a:r>
          </a:p>
          <a:p>
            <a:r>
              <a:rPr lang="en-US" sz="2600" dirty="0" err="1" smtClean="0"/>
              <a:t>A.Complete</a:t>
            </a:r>
            <a:r>
              <a:rPr lang="en-US" sz="2600" dirty="0" smtClean="0"/>
              <a:t> the term for Brianna</a:t>
            </a:r>
          </a:p>
          <a:p>
            <a:r>
              <a:rPr lang="en-US" sz="2600" dirty="0" err="1" smtClean="0"/>
              <a:t>B.Answer</a:t>
            </a:r>
            <a:r>
              <a:rPr lang="en-US" sz="2600" dirty="0" smtClean="0"/>
              <a:t> true (T) or false (F)</a:t>
            </a:r>
            <a:endParaRPr lang="en-US" dirty="0" smtClean="0"/>
          </a:p>
          <a:p>
            <a:endParaRPr lang="en-US" sz="2000" dirty="0" smtClean="0">
              <a:solidFill>
                <a:schemeClr val="tx1">
                  <a:lumMod val="65000"/>
                </a:schemeClr>
              </a:solidFill>
            </a:endParaRPr>
          </a:p>
          <a:p>
            <a:r>
              <a:rPr lang="en-US" sz="2000" dirty="0" err="1" smtClean="0">
                <a:solidFill>
                  <a:schemeClr val="tx1">
                    <a:lumMod val="65000"/>
                  </a:schemeClr>
                </a:solidFill>
              </a:rPr>
              <a:t>Escuche</a:t>
            </a:r>
            <a:r>
              <a:rPr lang="en-US" sz="2000" dirty="0" smtClean="0">
                <a:solidFill>
                  <a:schemeClr val="tx1">
                    <a:lumMod val="65000"/>
                  </a:schemeClr>
                </a:solidFill>
              </a:rPr>
              <a:t> </a:t>
            </a:r>
            <a:r>
              <a:rPr lang="en-US" sz="2000" dirty="0">
                <a:solidFill>
                  <a:schemeClr val="tx1">
                    <a:lumMod val="65000"/>
                  </a:schemeClr>
                </a:solidFill>
              </a:rPr>
              <a:t>Track 2.</a:t>
            </a:r>
          </a:p>
          <a:p>
            <a:r>
              <a:rPr lang="en-US" sz="2000" dirty="0" err="1">
                <a:solidFill>
                  <a:schemeClr val="tx1">
                    <a:lumMod val="65000"/>
                  </a:schemeClr>
                </a:solidFill>
              </a:rPr>
              <a:t>A.Complete</a:t>
            </a:r>
            <a:r>
              <a:rPr lang="en-US" sz="2000" dirty="0">
                <a:solidFill>
                  <a:schemeClr val="tx1">
                    <a:lumMod val="65000"/>
                  </a:schemeClr>
                </a:solidFill>
              </a:rPr>
              <a:t> </a:t>
            </a:r>
            <a:r>
              <a:rPr lang="en-US" sz="2000" dirty="0" smtClean="0">
                <a:solidFill>
                  <a:schemeClr val="tx1">
                    <a:lumMod val="65000"/>
                  </a:schemeClr>
                </a:solidFill>
              </a:rPr>
              <a:t>la forma (</a:t>
            </a:r>
            <a:r>
              <a:rPr lang="en-US" sz="2000" dirty="0" err="1" smtClean="0">
                <a:solidFill>
                  <a:schemeClr val="tx1">
                    <a:lumMod val="65000"/>
                  </a:schemeClr>
                </a:solidFill>
              </a:rPr>
              <a:t>ficha</a:t>
            </a:r>
            <a:r>
              <a:rPr lang="en-US" sz="2000" dirty="0" smtClean="0">
                <a:solidFill>
                  <a:schemeClr val="tx1">
                    <a:lumMod val="65000"/>
                  </a:schemeClr>
                </a:solidFill>
              </a:rPr>
              <a:t>) de Brianna</a:t>
            </a:r>
            <a:endParaRPr lang="en-US" sz="2000" dirty="0">
              <a:solidFill>
                <a:schemeClr val="tx1">
                  <a:lumMod val="65000"/>
                </a:schemeClr>
              </a:solidFill>
            </a:endParaRPr>
          </a:p>
          <a:p>
            <a:r>
              <a:rPr lang="en-US" sz="2000" dirty="0" smtClean="0">
                <a:solidFill>
                  <a:schemeClr val="tx1">
                    <a:lumMod val="65000"/>
                  </a:schemeClr>
                </a:solidFill>
              </a:rPr>
              <a:t>B. </a:t>
            </a:r>
            <a:r>
              <a:rPr lang="en-US" sz="2000" dirty="0" err="1" smtClean="0">
                <a:solidFill>
                  <a:schemeClr val="tx1">
                    <a:lumMod val="65000"/>
                  </a:schemeClr>
                </a:solidFill>
              </a:rPr>
              <a:t>Responda</a:t>
            </a:r>
            <a:r>
              <a:rPr lang="en-US" sz="2000" dirty="0" smtClean="0">
                <a:solidFill>
                  <a:schemeClr val="tx1">
                    <a:lumMod val="65000"/>
                  </a:schemeClr>
                </a:solidFill>
              </a:rPr>
              <a:t> </a:t>
            </a:r>
            <a:r>
              <a:rPr lang="en-US" sz="2000" dirty="0" err="1" smtClean="0">
                <a:solidFill>
                  <a:schemeClr val="tx1">
                    <a:lumMod val="65000"/>
                  </a:schemeClr>
                </a:solidFill>
              </a:rPr>
              <a:t>Verdadero</a:t>
            </a:r>
            <a:r>
              <a:rPr lang="en-US" sz="2000" dirty="0" smtClean="0">
                <a:solidFill>
                  <a:schemeClr val="tx1">
                    <a:lumMod val="65000"/>
                  </a:schemeClr>
                </a:solidFill>
              </a:rPr>
              <a:t> (V) o </a:t>
            </a:r>
            <a:r>
              <a:rPr lang="en-US" sz="2000" dirty="0" err="1" smtClean="0">
                <a:solidFill>
                  <a:schemeClr val="tx1">
                    <a:lumMod val="65000"/>
                  </a:schemeClr>
                </a:solidFill>
              </a:rPr>
              <a:t>falso</a:t>
            </a:r>
            <a:r>
              <a:rPr lang="en-US" sz="2000" dirty="0" smtClean="0">
                <a:solidFill>
                  <a:schemeClr val="tx1">
                    <a:lumMod val="65000"/>
                  </a:schemeClr>
                </a:solidFill>
              </a:rPr>
              <a:t> (F</a:t>
            </a:r>
            <a:r>
              <a:rPr lang="en-US" sz="2000" dirty="0">
                <a:solidFill>
                  <a:schemeClr val="tx1">
                    <a:lumMod val="65000"/>
                  </a:schemeClr>
                </a:solidFill>
              </a:rPr>
              <a:t>)</a:t>
            </a:r>
          </a:p>
          <a:p>
            <a:endParaRPr lang="en-US" dirty="0" smtClean="0"/>
          </a:p>
          <a:p>
            <a:endParaRPr lang="en-US" dirty="0"/>
          </a:p>
        </p:txBody>
      </p:sp>
      <p:pic>
        <p:nvPicPr>
          <p:cNvPr id="8" name="S3_17853_IWA1plusT02.ori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V="1">
            <a:off x="8345715" y="2833109"/>
            <a:ext cx="609600" cy="454248"/>
          </a:xfrm>
          <a:prstGeom prst="rect">
            <a:avLst/>
          </a:prstGeom>
        </p:spPr>
      </p:pic>
    </p:spTree>
    <p:extLst>
      <p:ext uri="{BB962C8B-B14F-4D97-AF65-F5344CB8AC3E}">
        <p14:creationId xmlns:p14="http://schemas.microsoft.com/office/powerpoint/2010/main" val="3323669564"/>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7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4"/>
          <a:srcRect l="57252" t="34672" r="15307" b="25922"/>
          <a:stretch/>
        </p:blipFill>
        <p:spPr>
          <a:xfrm>
            <a:off x="335479" y="1969535"/>
            <a:ext cx="5804064" cy="4736065"/>
          </a:xfrm>
          <a:prstGeom prst="rect">
            <a:avLst/>
          </a:prstGeom>
        </p:spPr>
      </p:pic>
      <p:pic>
        <p:nvPicPr>
          <p:cNvPr id="5" name="Marcador de contenido 4"/>
          <p:cNvPicPr>
            <a:picLocks noChangeAspect="1"/>
          </p:cNvPicPr>
          <p:nvPr/>
        </p:nvPicPr>
        <p:blipFill rotWithShape="1">
          <a:blip r:embed="rId5"/>
          <a:srcRect l="56551" t="16818" r="15559" b="26196"/>
          <a:stretch/>
        </p:blipFill>
        <p:spPr>
          <a:xfrm>
            <a:off x="6763657" y="507759"/>
            <a:ext cx="5055033" cy="6197841"/>
          </a:xfrm>
          <a:prstGeom prst="rect">
            <a:avLst/>
          </a:prstGeom>
        </p:spPr>
      </p:pic>
      <p:pic>
        <p:nvPicPr>
          <p:cNvPr id="6" name="S3_17853_IWA1plusT02.ori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2119086" y="646070"/>
            <a:ext cx="609600" cy="454248"/>
          </a:xfrm>
          <a:prstGeom prst="rect">
            <a:avLst/>
          </a:prstGeom>
        </p:spPr>
      </p:pic>
    </p:spTree>
    <p:extLst>
      <p:ext uri="{BB962C8B-B14F-4D97-AF65-F5344CB8AC3E}">
        <p14:creationId xmlns:p14="http://schemas.microsoft.com/office/powerpoint/2010/main" val="3957873544"/>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7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err="1" smtClean="0"/>
              <a:t>Aqui</a:t>
            </a:r>
            <a:r>
              <a:rPr lang="en-US" dirty="0" smtClean="0"/>
              <a:t> </a:t>
            </a:r>
            <a:r>
              <a:rPr lang="en-US" dirty="0" err="1" smtClean="0"/>
              <a:t>encontraras</a:t>
            </a:r>
            <a:r>
              <a:rPr lang="en-US" dirty="0" smtClean="0"/>
              <a:t> el audio que </a:t>
            </a:r>
            <a:r>
              <a:rPr lang="en-US" dirty="0" err="1" smtClean="0"/>
              <a:t>acabas</a:t>
            </a:r>
            <a:r>
              <a:rPr lang="en-US" dirty="0" smtClean="0"/>
              <a:t> de </a:t>
            </a:r>
            <a:r>
              <a:rPr lang="en-US" dirty="0" err="1" smtClean="0"/>
              <a:t>escuchar</a:t>
            </a:r>
            <a:r>
              <a:rPr lang="en-US" dirty="0" smtClean="0"/>
              <a:t> </a:t>
            </a:r>
            <a:r>
              <a:rPr lang="en-US" dirty="0" err="1" smtClean="0"/>
              <a:t>escrito</a:t>
            </a:r>
            <a:r>
              <a:rPr lang="en-US" dirty="0" smtClean="0"/>
              <a:t>.</a:t>
            </a:r>
            <a:br>
              <a:rPr lang="en-US" dirty="0" smtClean="0"/>
            </a:br>
            <a:endParaRPr lang="en-US" dirty="0"/>
          </a:p>
        </p:txBody>
      </p:sp>
      <p:sp>
        <p:nvSpPr>
          <p:cNvPr id="3" name="Marcador de contenido 2"/>
          <p:cNvSpPr>
            <a:spLocks noGrp="1"/>
          </p:cNvSpPr>
          <p:nvPr>
            <p:ph idx="1"/>
          </p:nvPr>
        </p:nvSpPr>
        <p:spPr>
          <a:xfrm>
            <a:off x="318315" y="2039402"/>
            <a:ext cx="5168936" cy="4789642"/>
          </a:xfrm>
        </p:spPr>
        <p:txBody>
          <a:bodyPr>
            <a:normAutofit fontScale="77500" lnSpcReduction="20000"/>
          </a:bodyPr>
          <a:lstStyle/>
          <a:p>
            <a:pPr marL="0" indent="0">
              <a:buNone/>
            </a:pPr>
            <a:r>
              <a:rPr lang="en-US" dirty="0" smtClean="0"/>
              <a:t>John: Hi, my name is john! What's your name?</a:t>
            </a:r>
          </a:p>
          <a:p>
            <a:pPr marL="0" indent="0">
              <a:buNone/>
            </a:pPr>
            <a:r>
              <a:rPr lang="en-US" dirty="0" smtClean="0"/>
              <a:t>Brianna: Brianna</a:t>
            </a:r>
          </a:p>
          <a:p>
            <a:pPr marL="0" indent="0">
              <a:buNone/>
            </a:pPr>
            <a:r>
              <a:rPr lang="en-US" dirty="0" smtClean="0"/>
              <a:t>John: Are you </a:t>
            </a:r>
            <a:r>
              <a:rPr lang="en-US" dirty="0"/>
              <a:t>I</a:t>
            </a:r>
            <a:r>
              <a:rPr lang="en-US" dirty="0" smtClean="0"/>
              <a:t>rish?</a:t>
            </a:r>
          </a:p>
          <a:p>
            <a:pPr marL="0" indent="0">
              <a:buNone/>
            </a:pPr>
            <a:r>
              <a:rPr lang="en-US" dirty="0" smtClean="0"/>
              <a:t>Brianna: No, I’m not, I’m American</a:t>
            </a:r>
          </a:p>
          <a:p>
            <a:pPr marL="0" indent="0">
              <a:buNone/>
            </a:pPr>
            <a:r>
              <a:rPr lang="en-US" dirty="0"/>
              <a:t>John</a:t>
            </a:r>
            <a:r>
              <a:rPr lang="en-US" dirty="0" smtClean="0"/>
              <a:t>: Are you here to register for the Spanish class?</a:t>
            </a:r>
          </a:p>
          <a:p>
            <a:pPr marL="0" indent="0">
              <a:buNone/>
            </a:pPr>
            <a:r>
              <a:rPr lang="en-US" dirty="0"/>
              <a:t>Brianna </a:t>
            </a:r>
            <a:r>
              <a:rPr lang="en-US" dirty="0" smtClean="0"/>
              <a:t>: Yes, I am. Are we in the right line?</a:t>
            </a:r>
          </a:p>
          <a:p>
            <a:pPr marL="0" indent="0">
              <a:buNone/>
            </a:pPr>
            <a:r>
              <a:rPr lang="en-US" dirty="0"/>
              <a:t>John</a:t>
            </a:r>
            <a:r>
              <a:rPr lang="en-US" dirty="0" smtClean="0"/>
              <a:t>: yes, we are</a:t>
            </a:r>
          </a:p>
          <a:p>
            <a:pPr marL="0" indent="0">
              <a:buNone/>
            </a:pPr>
            <a:r>
              <a:rPr lang="en-US" dirty="0" smtClean="0"/>
              <a:t>Rob: John! Over here!</a:t>
            </a:r>
          </a:p>
          <a:p>
            <a:pPr marL="0" indent="0">
              <a:buNone/>
            </a:pPr>
            <a:r>
              <a:rPr lang="en-US" dirty="0"/>
              <a:t>Brianna </a:t>
            </a:r>
            <a:r>
              <a:rPr lang="en-US" dirty="0" smtClean="0"/>
              <a:t>: Are they your friends?</a:t>
            </a:r>
          </a:p>
          <a:p>
            <a:pPr marL="0" indent="0">
              <a:buNone/>
            </a:pPr>
            <a:r>
              <a:rPr lang="en-US" dirty="0"/>
              <a:t>John</a:t>
            </a:r>
            <a:r>
              <a:rPr lang="en-US" dirty="0" smtClean="0"/>
              <a:t>: Yes, they are. This is my friend. He’s from Scotland</a:t>
            </a:r>
          </a:p>
          <a:p>
            <a:pPr marL="0" indent="0">
              <a:buNone/>
            </a:pPr>
            <a:r>
              <a:rPr lang="en-US" dirty="0"/>
              <a:t>Brianna </a:t>
            </a:r>
            <a:r>
              <a:rPr lang="en-US" dirty="0" smtClean="0"/>
              <a:t>:Is the girl from Scotland too?</a:t>
            </a:r>
          </a:p>
          <a:p>
            <a:pPr marL="0" indent="0">
              <a:buNone/>
            </a:pPr>
            <a:r>
              <a:rPr lang="en-US" dirty="0" smtClean="0"/>
              <a:t>No, she isn’t. she is from Canada</a:t>
            </a:r>
          </a:p>
          <a:p>
            <a:endParaRPr lang="en-US" dirty="0" smtClean="0"/>
          </a:p>
          <a:p>
            <a:endParaRPr lang="en-US" dirty="0"/>
          </a:p>
        </p:txBody>
      </p:sp>
      <p:sp>
        <p:nvSpPr>
          <p:cNvPr id="4" name="Marcador de contenido 2"/>
          <p:cNvSpPr txBox="1">
            <a:spLocks/>
          </p:cNvSpPr>
          <p:nvPr/>
        </p:nvSpPr>
        <p:spPr>
          <a:xfrm>
            <a:off x="5709523" y="2039402"/>
            <a:ext cx="5168936" cy="478964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a:t>Registrar: NEXT!!</a:t>
            </a:r>
          </a:p>
          <a:p>
            <a:pPr marL="0" indent="0">
              <a:buNone/>
            </a:pPr>
            <a:r>
              <a:rPr lang="en-US" dirty="0"/>
              <a:t>Brianna : That’s me.</a:t>
            </a:r>
          </a:p>
          <a:p>
            <a:pPr marL="0" indent="0">
              <a:buNone/>
            </a:pPr>
            <a:r>
              <a:rPr lang="en-US" dirty="0" smtClean="0"/>
              <a:t>Registrar </a:t>
            </a:r>
            <a:r>
              <a:rPr lang="en-US" dirty="0"/>
              <a:t>: Hello, </a:t>
            </a:r>
            <a:r>
              <a:rPr lang="en-US" dirty="0" err="1"/>
              <a:t>whats</a:t>
            </a:r>
            <a:r>
              <a:rPr lang="en-US" dirty="0"/>
              <a:t> your name please?</a:t>
            </a:r>
          </a:p>
          <a:p>
            <a:pPr marL="0" indent="0">
              <a:buNone/>
            </a:pPr>
            <a:r>
              <a:rPr lang="en-US" dirty="0"/>
              <a:t>Brianna : Brianna Cook.</a:t>
            </a:r>
          </a:p>
          <a:p>
            <a:pPr marL="0" indent="0">
              <a:buNone/>
            </a:pPr>
            <a:r>
              <a:rPr lang="en-US" dirty="0" smtClean="0"/>
              <a:t>Registrar: how old are you?</a:t>
            </a:r>
          </a:p>
          <a:p>
            <a:pPr marL="0" indent="0">
              <a:buNone/>
            </a:pPr>
            <a:r>
              <a:rPr lang="en-US" dirty="0"/>
              <a:t>Brianna </a:t>
            </a:r>
            <a:r>
              <a:rPr lang="en-US" dirty="0" smtClean="0"/>
              <a:t>: I’m fourteen</a:t>
            </a:r>
          </a:p>
          <a:p>
            <a:pPr marL="0" indent="0">
              <a:buNone/>
            </a:pPr>
            <a:r>
              <a:rPr lang="en-US" dirty="0"/>
              <a:t>Registrar: </a:t>
            </a:r>
            <a:r>
              <a:rPr lang="en-US" dirty="0" smtClean="0"/>
              <a:t>What’s your address?</a:t>
            </a:r>
          </a:p>
          <a:p>
            <a:pPr marL="0" indent="0">
              <a:buNone/>
            </a:pPr>
            <a:r>
              <a:rPr lang="en-US" dirty="0"/>
              <a:t>Brianna </a:t>
            </a:r>
            <a:r>
              <a:rPr lang="en-US" dirty="0" smtClean="0"/>
              <a:t>: 1022 Washington Avenue</a:t>
            </a:r>
          </a:p>
          <a:p>
            <a:pPr marL="0" indent="0">
              <a:buNone/>
            </a:pPr>
            <a:r>
              <a:rPr lang="en-US" dirty="0"/>
              <a:t>Registrar: </a:t>
            </a:r>
            <a:r>
              <a:rPr lang="en-US" dirty="0" smtClean="0"/>
              <a:t>and what’s your home telephone number?</a:t>
            </a:r>
          </a:p>
          <a:p>
            <a:pPr marL="0" indent="0">
              <a:buNone/>
            </a:pPr>
            <a:r>
              <a:rPr lang="en-US" dirty="0"/>
              <a:t>Brianna </a:t>
            </a:r>
            <a:r>
              <a:rPr lang="en-US" dirty="0" smtClean="0"/>
              <a:t>:9226842177</a:t>
            </a:r>
          </a:p>
          <a:p>
            <a:pPr marL="0" indent="0">
              <a:buNone/>
            </a:pPr>
            <a:r>
              <a:rPr lang="en-US" dirty="0"/>
              <a:t>Registrar: </a:t>
            </a:r>
            <a:r>
              <a:rPr lang="en-US" dirty="0" smtClean="0"/>
              <a:t>OK</a:t>
            </a:r>
          </a:p>
          <a:p>
            <a:pPr marL="0" indent="0">
              <a:buNone/>
            </a:pPr>
            <a:r>
              <a:rPr lang="en-US" dirty="0"/>
              <a:t>Brianna </a:t>
            </a:r>
            <a:r>
              <a:rPr lang="en-US" dirty="0" smtClean="0"/>
              <a:t>: Is that all?</a:t>
            </a:r>
          </a:p>
          <a:p>
            <a:pPr marL="0" indent="0">
              <a:buNone/>
            </a:pPr>
            <a:r>
              <a:rPr lang="en-US" dirty="0"/>
              <a:t>Registrar: </a:t>
            </a:r>
            <a:r>
              <a:rPr lang="en-US" dirty="0" smtClean="0"/>
              <a:t>yes, it is. Next, please!</a:t>
            </a:r>
            <a:endParaRPr lang="en-US" dirty="0"/>
          </a:p>
        </p:txBody>
      </p:sp>
    </p:spTree>
    <p:extLst>
      <p:ext uri="{BB962C8B-B14F-4D97-AF65-F5344CB8AC3E}">
        <p14:creationId xmlns:p14="http://schemas.microsoft.com/office/powerpoint/2010/main" val="2442874952"/>
      </p:ext>
    </p:extLst>
  </p:cSld>
  <p:clrMapOvr>
    <a:masterClrMapping/>
  </p:clrMapOvr>
  <p:transition spd="med">
    <p:pull/>
  </p:transition>
</p:sld>
</file>

<file path=ppt/theme/theme1.xml><?xml version="1.0" encoding="utf-8"?>
<a:theme xmlns:a="http://schemas.openxmlformats.org/drawingml/2006/main" name="Berlí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Office_36806966_TF11161285.potx" id="{7325A28F-9247-498D-87B6-0BF3CD31B6DD}" vid="{40543C41-23B4-4E6D-9C45-DEE328816E2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13FBCD-4DF7-4ECF-9257-7B99D5499325}">
  <ds:schemaRefs>
    <ds:schemaRef ds:uri="http://schemas.microsoft.com/sharepoint/v3/contenttype/forms"/>
  </ds:schemaRefs>
</ds:datastoreItem>
</file>

<file path=customXml/itemProps2.xml><?xml version="1.0" encoding="utf-8"?>
<ds:datastoreItem xmlns:ds="http://schemas.openxmlformats.org/officeDocument/2006/customXml" ds:itemID="{FE0B8658-DE86-42E1-9D01-970FE6B6ABA5}">
  <ds:schemaRefs>
    <ds:schemaRef ds:uri="http://schemas.microsoft.com/office/2006/documentManagement/types"/>
    <ds:schemaRef ds:uri="http://schemas.microsoft.com/office/2006/metadata/properties"/>
    <ds:schemaRef ds:uri="http://purl.org/dc/elements/1.1/"/>
    <ds:schemaRef ds:uri="71af3243-3dd4-4a8d-8c0d-dd76da1f02a5"/>
    <ds:schemaRef ds:uri="http://purl.org/dc/terms/"/>
    <ds:schemaRef ds:uri="http://purl.org/dc/dcmitype/"/>
    <ds:schemaRef ds:uri="http://schemas.microsoft.com/office/infopath/2007/PartnerControls"/>
    <ds:schemaRef ds:uri="16c05727-aa75-4e4a-9b5f-8a80a1165891"/>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E14B9E1-7F97-4662-8FB1-AC5A81D5A1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Diseño Berlín</Template>
  <TotalTime>0</TotalTime>
  <Words>426</Words>
  <Application>Microsoft Office PowerPoint</Application>
  <PresentationFormat>Panorámica</PresentationFormat>
  <Paragraphs>60</Paragraphs>
  <Slides>8</Slides>
  <Notes>2</Notes>
  <HiddenSlides>0</HiddenSlides>
  <MMClips>2</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8</vt:i4>
      </vt:variant>
    </vt:vector>
  </HeadingPairs>
  <TitlesOfParts>
    <vt:vector size="12" baseType="lpstr">
      <vt:lpstr>Arial</vt:lpstr>
      <vt:lpstr>Calibri</vt:lpstr>
      <vt:lpstr>Trebuchet MS</vt:lpstr>
      <vt:lpstr>Berlín</vt:lpstr>
      <vt:lpstr>UNIT 1 “WORLD OF ENGLISH”</vt:lpstr>
      <vt:lpstr>Instrucciones</vt:lpstr>
      <vt:lpstr>Countries and nationalities   Look at the examples and identify which word correspond to a country and which words to a nationality.  Mira los ejemplos e identifica qué palabra corresponde a un país y cuál a una nacionalidad  In this case, “Italy” is the country and “Italian” is their nationality If you are from Chile.. What’s your nationality?  En este caso, “Italy” es el país mientras que “Italian” es la nacionalidad. Si tu eres “from Chile” ¿Cual es tu nacionalidad? .….. </vt:lpstr>
      <vt:lpstr>What’s in a name?      page 6.</vt:lpstr>
      <vt:lpstr>Presentación de PowerPoint</vt:lpstr>
      <vt:lpstr>Lesson #2 Listening activity.</vt:lpstr>
      <vt:lpstr>Presentación de PowerPoint</vt:lpstr>
      <vt:lpstr>Aqui encontraras el audio que acabas de escuchar escrito.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2020-04-22T02:12:38Z</dcterms:created>
  <dcterms:modified xsi:type="dcterms:W3CDTF">2020-04-22T03:54:07Z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