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885C-D5E9-471F-BEA1-1A20ED2D785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5F17-F208-4D6A-8855-77C444EA65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20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885C-D5E9-471F-BEA1-1A20ED2D785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5F17-F208-4D6A-8855-77C444EA65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5551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885C-D5E9-471F-BEA1-1A20ED2D785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5F17-F208-4D6A-8855-77C444EA65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338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885C-D5E9-471F-BEA1-1A20ED2D785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5F17-F208-4D6A-8855-77C444EA65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977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885C-D5E9-471F-BEA1-1A20ED2D785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5F17-F208-4D6A-8855-77C444EA65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490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885C-D5E9-471F-BEA1-1A20ED2D785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5F17-F208-4D6A-8855-77C444EA65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1318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885C-D5E9-471F-BEA1-1A20ED2D785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5F17-F208-4D6A-8855-77C444EA65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359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885C-D5E9-471F-BEA1-1A20ED2D785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5F17-F208-4D6A-8855-77C444EA65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954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885C-D5E9-471F-BEA1-1A20ED2D785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5F17-F208-4D6A-8855-77C444EA65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970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885C-D5E9-471F-BEA1-1A20ED2D785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5F17-F208-4D6A-8855-77C444EA65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341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B885C-D5E9-471F-BEA1-1A20ED2D785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5F17-F208-4D6A-8855-77C444EA65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182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B885C-D5E9-471F-BEA1-1A20ED2D785E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B5F17-F208-4D6A-8855-77C444EA65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91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udio página 18 primer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82614" y="2640169"/>
            <a:ext cx="1269061" cy="112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8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0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Rodriguez Vergara</dc:creator>
  <cp:lastModifiedBy>Belen Rodriguez Vergara</cp:lastModifiedBy>
  <cp:revision>1</cp:revision>
  <dcterms:created xsi:type="dcterms:W3CDTF">2020-05-07T20:22:35Z</dcterms:created>
  <dcterms:modified xsi:type="dcterms:W3CDTF">2020-05-07T20:25:40Z</dcterms:modified>
</cp:coreProperties>
</file>