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2" r:id="rId4"/>
    <p:sldId id="263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0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2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1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66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2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10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40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4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4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2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3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7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0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2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2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7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q3B-t5Ikrz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2mDeXxzn6c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Present</a:t>
            </a:r>
            <a:r>
              <a:rPr lang="es-CL" dirty="0" smtClean="0"/>
              <a:t> </a:t>
            </a:r>
            <a:r>
              <a:rPr lang="es-CL" dirty="0" err="1" smtClean="0"/>
              <a:t>perfect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Use of </a:t>
            </a:r>
            <a:r>
              <a:rPr lang="es-CL" dirty="0" err="1" smtClean="0"/>
              <a:t>since</a:t>
            </a:r>
            <a:r>
              <a:rPr lang="es-CL" dirty="0" smtClean="0"/>
              <a:t> and </a:t>
            </a:r>
            <a:r>
              <a:rPr lang="es-CL" dirty="0" err="1" smtClean="0"/>
              <a:t>for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88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dirty="0" err="1" smtClean="0"/>
              <a:t>For</a:t>
            </a:r>
            <a:r>
              <a:rPr lang="es-CL" sz="4000" dirty="0" smtClean="0"/>
              <a:t> and </a:t>
            </a:r>
            <a:r>
              <a:rPr lang="es-CL" sz="4000" dirty="0" err="1" smtClean="0"/>
              <a:t>since</a:t>
            </a:r>
            <a:endParaRPr lang="es-C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6128" y="1619795"/>
            <a:ext cx="11070770" cy="4898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words </a:t>
            </a:r>
            <a:r>
              <a:rPr lang="en-US" b="1" u="sng" dirty="0"/>
              <a:t>for and since</a:t>
            </a:r>
            <a:r>
              <a:rPr lang="en-US" dirty="0"/>
              <a:t> are used in sentences where the speaker wants to talk about something that started in the past and continues into the </a:t>
            </a:r>
            <a:r>
              <a:rPr lang="en-US" dirty="0" smtClean="0"/>
              <a:t>present</a:t>
            </a:r>
          </a:p>
          <a:p>
            <a:pPr marL="0" indent="0">
              <a:buNone/>
            </a:pPr>
            <a:r>
              <a:rPr lang="en-US" dirty="0" smtClean="0"/>
              <a:t>Look at the examples….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1-</a:t>
            </a:r>
            <a:r>
              <a:rPr lang="en-US" dirty="0"/>
              <a:t> </a:t>
            </a:r>
            <a:r>
              <a:rPr lang="en-US" dirty="0" smtClean="0"/>
              <a:t>I have </a:t>
            </a:r>
            <a:r>
              <a:rPr lang="en-US" dirty="0"/>
              <a:t>known her for three days</a:t>
            </a:r>
            <a:r>
              <a:rPr lang="en-US" i="1" dirty="0"/>
              <a:t> (for how long? for three days</a:t>
            </a:r>
            <a:r>
              <a:rPr lang="en-US" i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2-</a:t>
            </a:r>
            <a:r>
              <a:rPr lang="en-US" dirty="0"/>
              <a:t> </a:t>
            </a:r>
            <a:r>
              <a:rPr lang="en-US" dirty="0" smtClean="0"/>
              <a:t>I have </a:t>
            </a:r>
            <a:r>
              <a:rPr lang="en-US" dirty="0"/>
              <a:t>known her since last summer</a:t>
            </a:r>
            <a:r>
              <a:rPr lang="en-US" i="1" dirty="0"/>
              <a:t> (since when? since last summer</a:t>
            </a:r>
            <a:r>
              <a:rPr lang="en-US" i="1" dirty="0" smtClean="0"/>
              <a:t>)</a:t>
            </a: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 do you think is the difference between these two words?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In the first sentence we use FOR because we are talking about the duration of an action ( for how long?)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On the other sentences, we use SINCE because we are saying when a certain action started</a:t>
            </a:r>
          </a:p>
          <a:p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2263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4042" y="295963"/>
            <a:ext cx="10718575" cy="844361"/>
          </a:xfrm>
        </p:spPr>
        <p:txBody>
          <a:bodyPr/>
          <a:lstStyle/>
          <a:p>
            <a:r>
              <a:rPr lang="es-CL" sz="3200" dirty="0" smtClean="0"/>
              <a:t>Look at </a:t>
            </a:r>
            <a:r>
              <a:rPr lang="es-CL" sz="3200" dirty="0" err="1" smtClean="0"/>
              <a:t>the</a:t>
            </a:r>
            <a:r>
              <a:rPr lang="es-CL" sz="3200" dirty="0" smtClean="0"/>
              <a:t> videos to listen </a:t>
            </a:r>
            <a:r>
              <a:rPr lang="es-CL" sz="3200" dirty="0" err="1" smtClean="0"/>
              <a:t>the</a:t>
            </a:r>
            <a:r>
              <a:rPr lang="es-CL" sz="3200" dirty="0" smtClean="0"/>
              <a:t> </a:t>
            </a:r>
            <a:r>
              <a:rPr lang="es-CL" sz="3200" dirty="0" err="1" smtClean="0"/>
              <a:t>explanation</a:t>
            </a:r>
            <a:r>
              <a:rPr lang="es-CL" sz="3200" dirty="0" smtClean="0"/>
              <a:t>.</a:t>
            </a:r>
            <a:endParaRPr lang="es-CL" sz="3200" dirty="0"/>
          </a:p>
        </p:txBody>
      </p:sp>
      <p:pic>
        <p:nvPicPr>
          <p:cNvPr id="4" name="q3B-t5Ikrz8"/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5029" y="996633"/>
            <a:ext cx="9707563" cy="54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mDeXxzn6c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6434" y="1048480"/>
            <a:ext cx="9213339" cy="518250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41609" y="309027"/>
            <a:ext cx="10365878" cy="879693"/>
          </a:xfrm>
        </p:spPr>
        <p:txBody>
          <a:bodyPr/>
          <a:lstStyle/>
          <a:p>
            <a:r>
              <a:rPr lang="es-CL" sz="3600" dirty="0" smtClean="0"/>
              <a:t>Look at </a:t>
            </a:r>
            <a:r>
              <a:rPr lang="es-CL" sz="3600" dirty="0" err="1" smtClean="0"/>
              <a:t>the</a:t>
            </a:r>
            <a:r>
              <a:rPr lang="es-CL" sz="3600" dirty="0" smtClean="0"/>
              <a:t> video and </a:t>
            </a:r>
            <a:r>
              <a:rPr lang="es-CL" sz="3600" dirty="0" err="1" smtClean="0"/>
              <a:t>practice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</a:t>
            </a:r>
            <a:r>
              <a:rPr lang="es-CL" sz="3600" dirty="0" err="1" smtClean="0"/>
              <a:t>exercises</a:t>
            </a:r>
            <a:r>
              <a:rPr lang="es-CL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4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For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1453429"/>
            <a:ext cx="10614072" cy="44901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use for to talk about a period of time (</a:t>
            </a:r>
            <a:r>
              <a:rPr lang="en-US" i="1" dirty="0"/>
              <a:t>a few days, half an hour, two years...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 smtClean="0"/>
              <a:t>      Examples: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He </a:t>
            </a:r>
            <a:r>
              <a:rPr lang="en-US" dirty="0"/>
              <a:t>has studied in Dublin for 3 years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We </a:t>
            </a:r>
            <a:r>
              <a:rPr lang="en-US" dirty="0"/>
              <a:t>have worked for 2 hours.</a:t>
            </a:r>
          </a:p>
          <a:p>
            <a:r>
              <a:rPr lang="en-US" b="1" dirty="0"/>
              <a:t>For</a:t>
            </a:r>
            <a:r>
              <a:rPr lang="en-US" dirty="0"/>
              <a:t> is used when specifying the amount of time (how long):</a:t>
            </a:r>
          </a:p>
          <a:p>
            <a:r>
              <a:rPr lang="en-US" dirty="0" smtClean="0"/>
              <a:t>We </a:t>
            </a:r>
            <a:r>
              <a:rPr lang="en-US" dirty="0"/>
              <a:t>can use FOR with any tense, but when we express duration from the past up to the present (past and present action)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use FOR with a present perfect, not a present </a:t>
            </a:r>
            <a:r>
              <a:rPr lang="en-US" dirty="0" smtClean="0"/>
              <a:t>tense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Mike is here for two weeks (= He will be here for two more weeks starting today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I've lived here for three years  (not: </a:t>
            </a:r>
            <a:r>
              <a:rPr lang="en-US" strike="sngStrike" dirty="0"/>
              <a:t>I live here for three years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She's been studying for five </a:t>
            </a:r>
            <a:r>
              <a:rPr lang="en-US" dirty="0" smtClean="0"/>
              <a:t>hours. </a:t>
            </a:r>
            <a:endParaRPr lang="en-U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86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Since</a:t>
            </a:r>
            <a:r>
              <a:rPr lang="en-US" dirty="0"/>
              <a:t/>
            </a:r>
            <a:br>
              <a:rPr lang="en-US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7106" y="1152983"/>
            <a:ext cx="10836139" cy="5600514"/>
          </a:xfrm>
        </p:spPr>
        <p:txBody>
          <a:bodyPr>
            <a:noAutofit/>
          </a:bodyPr>
          <a:lstStyle/>
          <a:p>
            <a:r>
              <a:rPr lang="en-US" b="1" dirty="0"/>
              <a:t>Since</a:t>
            </a:r>
            <a:r>
              <a:rPr lang="en-US" dirty="0"/>
              <a:t> is </a:t>
            </a:r>
            <a:r>
              <a:rPr lang="en-US" dirty="0" smtClean="0"/>
              <a:t>used to </a:t>
            </a:r>
            <a:r>
              <a:rPr lang="en-US" dirty="0"/>
              <a:t>specifying the starting point:</a:t>
            </a:r>
          </a:p>
          <a:p>
            <a:r>
              <a:rPr lang="en-US" dirty="0" smtClean="0"/>
              <a:t>We </a:t>
            </a:r>
            <a:r>
              <a:rPr lang="en-US" dirty="0"/>
              <a:t>use since to talk about a specific point in time, or a time when the action started (</a:t>
            </a:r>
            <a:r>
              <a:rPr lang="en-US" i="1" dirty="0"/>
              <a:t>last year, June 8, 9 o'clock...)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Example:    </a:t>
            </a:r>
            <a:r>
              <a:rPr lang="en-US" dirty="0" smtClean="0"/>
              <a:t>We </a:t>
            </a:r>
            <a:r>
              <a:rPr lang="en-US" dirty="0"/>
              <a:t>have learnt Spanish here since 2002. </a:t>
            </a:r>
          </a:p>
          <a:p>
            <a:pPr marL="0" indent="0">
              <a:buNone/>
            </a:pPr>
            <a:r>
              <a:rPr lang="en-US" dirty="0" smtClean="0"/>
              <a:t>                         I </a:t>
            </a:r>
            <a:r>
              <a:rPr lang="en-US" dirty="0"/>
              <a:t>have loved you since the first time I met 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SINCE is usually used with present perfect but it can also be used with any past tense depending on the situation. </a:t>
            </a:r>
            <a:r>
              <a:rPr lang="en-US" b="1" dirty="0"/>
              <a:t>It expresses that the action began at that moment and continued up to the present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We have been married since 1998 </a:t>
            </a:r>
            <a:r>
              <a:rPr lang="en-US" i="1" dirty="0"/>
              <a:t> (since 1998 until now</a:t>
            </a:r>
            <a:r>
              <a:rPr lang="en-US" i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- </a:t>
            </a:r>
            <a:r>
              <a:rPr lang="en-US" dirty="0"/>
              <a:t>I've been waiting for you since 7 o'clock! </a:t>
            </a:r>
            <a:r>
              <a:rPr lang="en-US" i="1" dirty="0"/>
              <a:t>  (since 7 until now)</a:t>
            </a:r>
            <a:br>
              <a:rPr lang="en-US" i="1" dirty="0"/>
            </a:br>
            <a:r>
              <a:rPr lang="en-US" dirty="0"/>
              <a:t>- Josh worked there since last summer, but now he works here with us</a:t>
            </a:r>
            <a:r>
              <a:rPr lang="en-US" i="1" dirty="0"/>
              <a:t>  (since last summer until he came to work with us</a:t>
            </a:r>
            <a:r>
              <a:rPr lang="en-US" i="1" dirty="0" smtClean="0"/>
              <a:t>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08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801316"/>
          </a:xfrm>
        </p:spPr>
        <p:txBody>
          <a:bodyPr/>
          <a:lstStyle/>
          <a:p>
            <a:r>
              <a:rPr lang="es-CL" sz="4000" dirty="0" err="1" smtClean="0"/>
              <a:t>Write</a:t>
            </a:r>
            <a:r>
              <a:rPr lang="es-CL" sz="4000" dirty="0" smtClean="0"/>
              <a:t> </a:t>
            </a:r>
            <a:r>
              <a:rPr lang="es-CL" sz="4000" dirty="0" err="1" smtClean="0"/>
              <a:t>the</a:t>
            </a:r>
            <a:r>
              <a:rPr lang="es-CL" sz="4000" dirty="0" smtClean="0"/>
              <a:t> </a:t>
            </a:r>
            <a:r>
              <a:rPr lang="es-CL" sz="4000" dirty="0" err="1" smtClean="0"/>
              <a:t>exercises</a:t>
            </a:r>
            <a:r>
              <a:rPr lang="es-CL" sz="4000" dirty="0"/>
              <a:t> </a:t>
            </a:r>
            <a:r>
              <a:rPr lang="es-CL" sz="4000" dirty="0" smtClean="0"/>
              <a:t>in </a:t>
            </a:r>
            <a:r>
              <a:rPr lang="es-CL" sz="4000" dirty="0" err="1" smtClean="0"/>
              <a:t>your</a:t>
            </a:r>
            <a:r>
              <a:rPr lang="es-CL" sz="4000" dirty="0" smtClean="0"/>
              <a:t> notebook.</a:t>
            </a:r>
            <a:endParaRPr lang="es-C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1543467"/>
            <a:ext cx="8946541" cy="419548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We have lived in Houston_________ 2010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The dog hasn’t had any food_________ 3 o’clock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We have stayed in a hotel _________ a week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He has been taking care of me _________ I was born.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She has been a doctor _________ sixteen years.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We have lived in Germany _________ ten years.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 haven’t eaten anything _________ yesterday lunch.</a:t>
            </a:r>
            <a:endParaRPr lang="es-CL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I’ve been a vegetarian _________ a long time.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36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</TotalTime>
  <Words>114</Words>
  <Application>Microsoft Office PowerPoint</Application>
  <PresentationFormat>Panorámica</PresentationFormat>
  <Paragraphs>36</Paragraphs>
  <Slides>7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Present perfect</vt:lpstr>
      <vt:lpstr>For and since</vt:lpstr>
      <vt:lpstr>Look at the videos to listen the explanation.</vt:lpstr>
      <vt:lpstr>Look at the video and practice the exercises.</vt:lpstr>
      <vt:lpstr>For </vt:lpstr>
      <vt:lpstr>Since </vt:lpstr>
      <vt:lpstr>Write the exercises in your notebook.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palav</dc:creator>
  <cp:lastModifiedBy>palav</cp:lastModifiedBy>
  <cp:revision>9</cp:revision>
  <dcterms:created xsi:type="dcterms:W3CDTF">2020-03-30T17:46:17Z</dcterms:created>
  <dcterms:modified xsi:type="dcterms:W3CDTF">2020-03-30T21:12:59Z</dcterms:modified>
</cp:coreProperties>
</file>