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66" r:id="rId4"/>
    <p:sldId id="260" r:id="rId5"/>
    <p:sldId id="261" r:id="rId6"/>
    <p:sldId id="262" r:id="rId7"/>
    <p:sldId id="264" r:id="rId8"/>
    <p:sldId id="265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olina Farias" initials="CF" lastIdx="1" clrIdx="0">
    <p:extLst>
      <p:ext uri="{19B8F6BF-5375-455C-9EA6-DF929625EA0E}">
        <p15:presenceInfo xmlns:p15="http://schemas.microsoft.com/office/powerpoint/2012/main" userId="Carolina Faria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4/3/2020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4/3/2020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4/3/2020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4/3/2020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4/3/2020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4/3/2020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4/3/2020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4/3/2020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Historia  clase 3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Aplicar contenidos</a:t>
            </a:r>
            <a:endParaRPr lang="es-ES" dirty="0"/>
          </a:p>
        </p:txBody>
      </p:sp>
      <p:pic>
        <p:nvPicPr>
          <p:cNvPr id="10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3337" y="20912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0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b="1" dirty="0" smtClean="0"/>
              <a:t>Plano</a:t>
            </a:r>
            <a:endParaRPr lang="es-ES" sz="4000" b="1" dirty="0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s-ES" sz="4000" dirty="0" smtClean="0"/>
              <a:t>Un lugar visto desde arriba</a:t>
            </a:r>
            <a:endParaRPr lang="es-ES" sz="4000" dirty="0"/>
          </a:p>
        </p:txBody>
      </p:sp>
      <p:pic>
        <p:nvPicPr>
          <p:cNvPr id="5" name="Imagen 4" descr="¿Qué es esto? UN PLANO 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9" t="14847" r="26275" b="18200"/>
          <a:stretch/>
        </p:blipFill>
        <p:spPr bwMode="auto">
          <a:xfrm>
            <a:off x="1503970" y="1410788"/>
            <a:ext cx="5016137" cy="4036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9170" y="54241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5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7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3DCCEA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598" y="266700"/>
            <a:ext cx="8301447" cy="6218752"/>
          </a:xfrm>
          <a:prstGeom prst="rect">
            <a:avLst/>
          </a:prstGeom>
        </p:spPr>
      </p:pic>
      <p:sp>
        <p:nvSpPr>
          <p:cNvPr id="6" name="Flecha abajo 5"/>
          <p:cNvSpPr/>
          <p:nvPr/>
        </p:nvSpPr>
        <p:spPr>
          <a:xfrm>
            <a:off x="1449977" y="5030506"/>
            <a:ext cx="496388" cy="7576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941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" name="Marcador de posición de imagen 8" descr=" "/>
          <p:cNvPicPr>
            <a:picLocks noGrp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b="13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  <p:pic>
        <p:nvPicPr>
          <p:cNvPr id="3" name="B28979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598" y="249173"/>
            <a:ext cx="8395671" cy="6230003"/>
          </a:xfrm>
          <a:prstGeom prst="rect">
            <a:avLst/>
          </a:prstGeom>
        </p:spPr>
      </p:pic>
      <p:sp>
        <p:nvSpPr>
          <p:cNvPr id="5" name="Flecha abajo 4"/>
          <p:cNvSpPr/>
          <p:nvPr/>
        </p:nvSpPr>
        <p:spPr>
          <a:xfrm>
            <a:off x="365760" y="5630091"/>
            <a:ext cx="326571" cy="6008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180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posición de imagen 5"/>
          <p:cNvSpPr>
            <a:spLocks noGrp="1"/>
          </p:cNvSpPr>
          <p:nvPr>
            <p:ph type="pic" idx="1"/>
          </p:nvPr>
        </p:nvSpPr>
        <p:spPr/>
      </p:sp>
      <p:pic>
        <p:nvPicPr>
          <p:cNvPr id="7" name="3EC50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599" y="249173"/>
            <a:ext cx="8531352" cy="6330685"/>
          </a:xfrm>
          <a:prstGeom prst="rect">
            <a:avLst/>
          </a:prstGeom>
        </p:spPr>
      </p:pic>
      <p:sp>
        <p:nvSpPr>
          <p:cNvPr id="3" name="Flecha abajo 2"/>
          <p:cNvSpPr/>
          <p:nvPr/>
        </p:nvSpPr>
        <p:spPr>
          <a:xfrm>
            <a:off x="339634" y="5481174"/>
            <a:ext cx="274320" cy="6139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598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4268942"/>
          </a:xfrm>
        </p:spPr>
        <p:txBody>
          <a:bodyPr/>
          <a:lstStyle/>
          <a:p>
            <a:r>
              <a:rPr lang="es-CL" b="1" i="1" dirty="0"/>
              <a:t>1.- Ayuda a Carolina a llegar a su casa usando los puntos cardinales.</a:t>
            </a: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>*</a:t>
            </a:r>
            <a:r>
              <a:rPr lang="es-CL" b="1" i="1" dirty="0" smtClean="0"/>
              <a:t>Carolina </a:t>
            </a:r>
            <a:r>
              <a:rPr lang="es-CL" b="1" i="1" dirty="0"/>
              <a:t>camina hacia el Este luego dobla hacia el sur </a:t>
            </a:r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9296400" y="4963886"/>
            <a:ext cx="2432304" cy="824266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0" y="0"/>
            <a:ext cx="8531352" cy="6382512"/>
          </a:xfrm>
        </p:spPr>
      </p:sp>
      <p:pic>
        <p:nvPicPr>
          <p:cNvPr id="5" name="F08F36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8531352" cy="6179651"/>
          </a:xfrm>
          <a:prstGeom prst="rect">
            <a:avLst/>
          </a:prstGeom>
        </p:spPr>
      </p:pic>
      <p:sp>
        <p:nvSpPr>
          <p:cNvPr id="6" name="Flecha abajo 5"/>
          <p:cNvSpPr/>
          <p:nvPr/>
        </p:nvSpPr>
        <p:spPr>
          <a:xfrm>
            <a:off x="627017" y="5441986"/>
            <a:ext cx="470263" cy="692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060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296400" y="603503"/>
            <a:ext cx="2432304" cy="3472107"/>
          </a:xfrm>
        </p:spPr>
        <p:txBody>
          <a:bodyPr/>
          <a:lstStyle/>
          <a:p>
            <a:r>
              <a:rPr lang="es-CL" b="1" dirty="0"/>
              <a:t>2.- Observa a Camila  según la salida  del </a:t>
            </a:r>
            <a:r>
              <a:rPr lang="es-CL" b="1" dirty="0" smtClean="0"/>
              <a:t>sol;  </a:t>
            </a:r>
            <a:r>
              <a:rPr lang="es-CL" b="1" dirty="0"/>
              <a:t>en que punto cardinal se encuentra:</a:t>
            </a:r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 flipV="1">
            <a:off x="9296400" y="5788151"/>
            <a:ext cx="2432304" cy="103197"/>
          </a:xfrm>
        </p:spPr>
        <p:txBody>
          <a:bodyPr>
            <a:normAutofit fontScale="25000" lnSpcReduction="20000"/>
          </a:bodyPr>
          <a:lstStyle/>
          <a:p>
            <a:endParaRPr lang="es-ES" dirty="0"/>
          </a:p>
        </p:txBody>
      </p:sp>
      <p:pic>
        <p:nvPicPr>
          <p:cNvPr id="5" name="Marcador de posición de imagen 4" descr="Actividad 2: Observa el dibujo.Camila trata de orientarse según la posición del Sol. Si son las 6 de la tarde, o seael ata..."/>
          <p:cNvPicPr>
            <a:picLocks noGrp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4" b="55458"/>
          <a:stretch/>
        </p:blipFill>
        <p:spPr bwMode="auto">
          <a:xfrm>
            <a:off x="182880" y="2967881"/>
            <a:ext cx="8531352" cy="25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1400556" y="753994"/>
            <a:ext cx="6096000" cy="15855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*El pueblo está hacia el ____________</a:t>
            </a: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El bosque está hacia el ___________</a:t>
            </a: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La piscina está hacia el ___________</a:t>
            </a: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El sol sale por el ______________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756" y="52301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1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Dibujo libre.</a:t>
            </a:r>
            <a:endParaRPr lang="es-ES" dirty="0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339634" y="391886"/>
            <a:ext cx="8420317" cy="5396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743" y="49399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2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246</TotalTime>
  <Words>75</Words>
  <Application>Microsoft Office PowerPoint</Application>
  <PresentationFormat>Panorámica</PresentationFormat>
  <Paragraphs>11</Paragraphs>
  <Slides>8</Slides>
  <Notes>0</Notes>
  <HiddenSlides>0</HiddenSlides>
  <MMClips>8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3" baseType="lpstr">
      <vt:lpstr>Calibri</vt:lpstr>
      <vt:lpstr>Century Gothic</vt:lpstr>
      <vt:lpstr>Garamond</vt:lpstr>
      <vt:lpstr>Times New Roman</vt:lpstr>
      <vt:lpstr>Savon</vt:lpstr>
      <vt:lpstr>Historia  clase 3</vt:lpstr>
      <vt:lpstr>Plano</vt:lpstr>
      <vt:lpstr>Presentación de PowerPoint</vt:lpstr>
      <vt:lpstr>Presentación de PowerPoint</vt:lpstr>
      <vt:lpstr>Presentación de PowerPoint</vt:lpstr>
      <vt:lpstr>1.- Ayuda a Carolina a llegar a su casa usando los puntos cardinales. *Carolina camina hacia el Este luego dobla hacia el sur </vt:lpstr>
      <vt:lpstr>2.- Observa a Camila  según la salida  del sol;  en que punto cardinal se encuentra:</vt:lpstr>
      <vt:lpstr>Dibujo libre.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Historia  clase 3</dc:title>
  <dc:creator>Carolina Farias</dc:creator>
  <cp:lastModifiedBy>Carolina Farias</cp:lastModifiedBy>
  <cp:revision>22</cp:revision>
  <dcterms:created xsi:type="dcterms:W3CDTF">2020-04-02T20:41:12Z</dcterms:created>
  <dcterms:modified xsi:type="dcterms:W3CDTF">2020-04-03T19:29:34Z</dcterms:modified>
</cp:coreProperties>
</file>