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1204C-916B-4E42-A4ED-D49026B24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B318C1-7542-43B3-8724-CB2504EFF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560E4B-EDDD-4116-B7EC-457E6609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FD5DA6-707C-4B8A-83EE-2BC64BED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3DB4F3-0B6E-496B-905E-B91B03D6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0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2BD68-B90B-49C6-9352-09BE9F49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EF65DA-6C79-4789-93A3-A800F1EB4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C2C1C-0324-48F3-995B-503C9C9C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A6E853-31C1-490C-BE15-D167236C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DEAD53-256D-4B10-83AF-43E0D8D3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F42728-CA7E-42BF-947D-FE15E188A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2A058-B5B9-4C24-8EEC-2489D6C2A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7E6C35-2FCA-4DB4-85CF-DA6F536E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147FD8-3F31-4190-A5F7-7437D936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7696CA-AD64-4AAA-A7F5-8AFADD9E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7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53142-DCC9-4198-8B7A-A8DB06F1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9D3A4-1805-47C8-89EE-2A2FB4B31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419657-F183-492C-A119-016B037B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5173DE-BB3C-41AA-9ABC-31F79743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BCF3-2CE8-4E93-9288-59326B36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4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D2660-DAFF-4EE9-99B2-BE6B8B6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BDD264-60D5-4B14-9F19-BF855349D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C8A268-5B36-43A8-A7EF-9190C0BD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4937C1-4ADA-451D-84D9-722827EC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1DF1F-6C79-4783-8C49-CC42A740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0A530-3383-43E0-AB78-5389C3C2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FCB375-790E-46CB-8248-07D018C87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5438D1-7D6F-4993-BBA0-7D2B5D3B7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84D633-D590-47CC-B663-341394A5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2991EE-0B64-4C3A-B536-338F145D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7CE812-F552-4047-8BDC-E032ECA2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837B0-4A06-4BF0-B348-BE275747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0345E5-F948-4FBA-9533-CCB6B07FC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4259ED-E04B-4843-A673-841AAF9A4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3EF278-A62F-45DE-9C8A-DD8B09A2E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208B09-6835-4E12-A70B-5E6727AC1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0D6C57-C92A-4DFD-8F27-AECEB83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4F4C61-4593-4BED-9C1A-44BD9955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A3FB6A-C1EA-4321-856A-489A8D7C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41C6B-6E6C-41BC-87DC-5799C1B8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F7F4BA-C91E-4542-A109-4F24B5A7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A79E9E-A7FE-433B-9873-8C6063A6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FF1189-4D38-4FD7-8AB7-2DF9FCD3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15A615-D98E-47E8-9E3E-FFF6226F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13296B-CA85-4CE7-A40E-C3B13C4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F59E5-4F85-444B-BC2F-DC443FF4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2A042-A6A1-43CD-A25B-0C3892EF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D47A6-E29C-43A6-839D-FF413AAA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EC352C-9D60-41DA-B983-C02D4056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028334-0C81-43B6-89C0-B41AB8D1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B14AD6-696A-45D4-AC11-F4FC95F2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20B17-FC10-49B6-9BB2-BDC6C0A6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7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9AF9C-8CA8-4FAB-9B8E-9E6412CB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40DFB-65F7-4FB0-A68B-726D22F36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390C41-2CE2-40C2-A913-A231794C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0365C9-BC53-4E38-BB39-7A100343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7EF581-AE3F-4D53-B9F7-4B493C3D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78028C-DF5A-4B92-BAE4-9EA4E0F5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5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8C2330-227B-4B60-BFD1-9610A95C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DFAB87-4A78-46B4-AE0F-643218E58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1E0BB-F449-4270-B7CD-BA41ABAEE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D9C5-754F-4C19-908E-05D6B4A5707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1546F-D3FD-470E-A895-9930C1DD5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9AAB86-752D-4D64-93CC-2B64BEF7C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596C-6F78-45D9-8819-D8313C5F81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2DDF1-151F-40C4-ACB6-4E88D01D1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338469"/>
            <a:ext cx="9144000" cy="14161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AUDIO A1</a:t>
            </a:r>
          </a:p>
        </p:txBody>
      </p:sp>
      <p:pic>
        <p:nvPicPr>
          <p:cNvPr id="4" name="AUDIOA1">
            <a:hlinkClick r:id="" action="ppaction://media"/>
            <a:extLst>
              <a:ext uri="{FF2B5EF4-FFF2-40B4-BE49-F238E27FC236}">
                <a16:creationId xmlns:a16="http://schemas.microsoft.com/office/drawing/2014/main" id="{FD28D63A-C7A6-4126-96B9-B2ACD33A8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3878" y="3493812"/>
            <a:ext cx="609600" cy="609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8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Panorámica</PresentationFormat>
  <Paragraphs>1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Tema de Office</vt:lpstr>
      <vt:lpstr>AUDIO A1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A1</dc:title>
  <dc:creator>JACQUELINE VICENCIO</dc:creator>
  <cp:lastModifiedBy>JACQUELINE VICENCIO</cp:lastModifiedBy>
  <cp:revision>1</cp:revision>
  <dcterms:created xsi:type="dcterms:W3CDTF">2020-04-09T19:13:43Z</dcterms:created>
  <dcterms:modified xsi:type="dcterms:W3CDTF">2020-04-09T19:13:58Z</dcterms:modified>
</cp:coreProperties>
</file>