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video" Target="https://www.youtube.com/embed/uNIcALOWnKU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Lenguaje clase nº5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Prof. Carolina Farías</a:t>
            </a:r>
            <a:endParaRPr lang="es-E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0644" y="1524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¿Qué es el abecedario?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4000" cap="none" dirty="0" smtClean="0"/>
              <a:t>Es un grupo de letras ordenadas. </a:t>
            </a:r>
          </a:p>
          <a:p>
            <a:r>
              <a:rPr lang="es-ES" sz="4000" cap="none" dirty="0" smtClean="0"/>
              <a:t>En él encontramos las consonantes y las vocales.</a:t>
            </a:r>
            <a:endParaRPr lang="es-ES" sz="4000" cap="none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241" y="956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/>
              <a:t>1.-                                              </a:t>
            </a:r>
            <a:r>
              <a:rPr lang="es-ES" dirty="0" smtClean="0"/>
              <a:t>El abecedario </a:t>
            </a:r>
            <a:endParaRPr lang="es-ES" dirty="0"/>
          </a:p>
        </p:txBody>
      </p:sp>
      <p:pic>
        <p:nvPicPr>
          <p:cNvPr id="4" name="uNIcALOWnKU"/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96887" y="1645920"/>
            <a:ext cx="6385410" cy="335946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544" y="1036320"/>
            <a:ext cx="609600" cy="6096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86358" y="4308529"/>
            <a:ext cx="790417" cy="6968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2.- </a:t>
            </a:r>
            <a:endParaRPr lang="es-E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509451"/>
            <a:ext cx="10396882" cy="1553945"/>
          </a:xfrm>
        </p:spPr>
        <p:txBody>
          <a:bodyPr>
            <a:normAutofit fontScale="90000"/>
          </a:bodyPr>
          <a:lstStyle/>
          <a:p>
            <a:r>
              <a:rPr lang="es-ES" sz="4900" dirty="0" smtClean="0"/>
              <a:t>Reconozcamos las letras del abecedario escritas en sus cuatro formas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026" name="Picture 2" descr="Abecedario: &quot;El ABC&quot; de las letras, vocales y consonantes | Pequeoc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80" y="2046513"/>
            <a:ext cx="6096000" cy="344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0309" y="3007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ABECEDARIO IMPRENTA</a:t>
            </a:r>
            <a:endParaRPr lang="es-ES" dirty="0"/>
          </a:p>
        </p:txBody>
      </p:sp>
      <p:pic>
        <p:nvPicPr>
          <p:cNvPr id="4" name="Marcador de contenido 3" descr="Abecedario: imágenes del Alfabeto para imprimir | Saberimagenes.com"/>
          <p:cNvPicPr>
            <a:picLocks noGrp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477" r="4363" b="3037"/>
          <a:stretch/>
        </p:blipFill>
        <p:spPr bwMode="auto">
          <a:xfrm>
            <a:off x="1669142" y="2063750"/>
            <a:ext cx="7881257" cy="3408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4971" y="801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70904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Escucha el nombre de cada letra</a:t>
            </a:r>
            <a:endParaRPr lang="es-ES" dirty="0"/>
          </a:p>
        </p:txBody>
      </p:sp>
      <p:pic>
        <p:nvPicPr>
          <p:cNvPr id="4" name="448ABA7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268" y="1394848"/>
            <a:ext cx="7532176" cy="3980428"/>
          </a:xfrm>
        </p:spPr>
      </p:pic>
      <p:sp>
        <p:nvSpPr>
          <p:cNvPr id="5" name="Flecha derecha 4"/>
          <p:cNvSpPr/>
          <p:nvPr/>
        </p:nvSpPr>
        <p:spPr>
          <a:xfrm>
            <a:off x="685801" y="5104056"/>
            <a:ext cx="1034511" cy="542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965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755542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2050" name="Picture 2" descr="Abecedario para niños - Alphabet in Spanish for Kids - Aprender a ...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87" y="1508612"/>
            <a:ext cx="6874066" cy="386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68840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423" y="1224366"/>
            <a:ext cx="8526974" cy="4912963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437343" y="5135051"/>
            <a:ext cx="929898" cy="480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435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576953"/>
          </a:xfrm>
        </p:spPr>
        <p:txBody>
          <a:bodyPr>
            <a:normAutofit/>
          </a:bodyPr>
          <a:lstStyle/>
          <a:p>
            <a:r>
              <a:rPr lang="es-ES" dirty="0" smtClean="0"/>
              <a:t>Dile a un adulto que te grabe diciendo el abecedario.</a:t>
            </a:r>
            <a:endParaRPr lang="es-ES" dirty="0"/>
          </a:p>
        </p:txBody>
      </p:sp>
      <p:pic>
        <p:nvPicPr>
          <p:cNvPr id="4098" name="Picture 2" descr="TECNOLOGIA PARA LA EDUCACION INFANTIL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64" y="2262753"/>
            <a:ext cx="5384773" cy="311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1" y="537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Felicidades!! Hemos terminado la clase nº5</a:t>
            </a:r>
            <a:endParaRPr lang="es-ES" dirty="0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5563892"/>
            <a:ext cx="609600" cy="609600"/>
          </a:xfrm>
          <a:prstGeom prst="rect">
            <a:avLst/>
          </a:prstGeom>
        </p:spPr>
      </p:pic>
      <p:pic>
        <p:nvPicPr>
          <p:cNvPr id="3074" name="Picture 2" descr="Enseñar de forma divertida el abecedario a un niño - Etapa Infantil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76" y="2063750"/>
            <a:ext cx="7253207" cy="350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4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206</TotalTime>
  <Words>73</Words>
  <Application>Microsoft Office PowerPoint</Application>
  <PresentationFormat>Panorámica</PresentationFormat>
  <Paragraphs>12</Paragraphs>
  <Slides>9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Impact</vt:lpstr>
      <vt:lpstr>Evento principal</vt:lpstr>
      <vt:lpstr>Lenguaje clase nº5</vt:lpstr>
      <vt:lpstr>            ¿Qué es el abecedario?</vt:lpstr>
      <vt:lpstr>1.-                                              El abecedario </vt:lpstr>
      <vt:lpstr>Reconozcamos las letras del abecedario escritas en sus cuatro formas.</vt:lpstr>
      <vt:lpstr>ABECEDARIO IMPRENTA</vt:lpstr>
      <vt:lpstr>Escucha el nombre de cada letra</vt:lpstr>
      <vt:lpstr>Presentación de PowerPoint</vt:lpstr>
      <vt:lpstr>Dile a un adulto que te grabe diciendo el abecedario.</vt:lpstr>
      <vt:lpstr>Felicidades!! Hemos terminado la clase nº5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Lenguaje clase nº5</dc:title>
  <dc:creator>Carolina Farias</dc:creator>
  <cp:lastModifiedBy>Carolina Farias</cp:lastModifiedBy>
  <cp:revision>9</cp:revision>
  <dcterms:created xsi:type="dcterms:W3CDTF">2020-04-05T23:33:30Z</dcterms:created>
  <dcterms:modified xsi:type="dcterms:W3CDTF">2020-04-06T03:07:37Z</dcterms:modified>
</cp:coreProperties>
</file>