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CD30BB-4C30-446E-BACA-5EBD4E203666}" v="22" dt="2020-06-17T20:07:48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arena zavala vega" userId="532c6a59bc21715a" providerId="LiveId" clId="{99CD30BB-4C30-446E-BACA-5EBD4E203666}"/>
    <pc:docChg chg="custSel addSld modSld">
      <pc:chgData name="macarena zavala vega" userId="532c6a59bc21715a" providerId="LiveId" clId="{99CD30BB-4C30-446E-BACA-5EBD4E203666}" dt="2020-06-17T20:07:48.597" v="607"/>
      <pc:docMkLst>
        <pc:docMk/>
      </pc:docMkLst>
      <pc:sldChg chg="addSp delSp modSp modTransition modAnim">
        <pc:chgData name="macarena zavala vega" userId="532c6a59bc21715a" providerId="LiveId" clId="{99CD30BB-4C30-446E-BACA-5EBD4E203666}" dt="2020-06-17T20:03:04.356" v="606"/>
        <pc:sldMkLst>
          <pc:docMk/>
          <pc:sldMk cId="2706642898" sldId="256"/>
        </pc:sldMkLst>
        <pc:picChg chg="add del mod">
          <ac:chgData name="macarena zavala vega" userId="532c6a59bc21715a" providerId="LiveId" clId="{99CD30BB-4C30-446E-BACA-5EBD4E203666}" dt="2020-06-17T19:46:00.210" v="595"/>
          <ac:picMkLst>
            <pc:docMk/>
            <pc:sldMk cId="2706642898" sldId="256"/>
            <ac:picMk id="4" creationId="{782B55D3-A404-4B1E-B299-6B84C969FF0D}"/>
          </ac:picMkLst>
        </pc:picChg>
        <pc:picChg chg="add mod">
          <ac:chgData name="macarena zavala vega" userId="532c6a59bc21715a" providerId="LiveId" clId="{99CD30BB-4C30-446E-BACA-5EBD4E203666}" dt="2020-06-17T20:03:04.356" v="606"/>
          <ac:picMkLst>
            <pc:docMk/>
            <pc:sldMk cId="2706642898" sldId="256"/>
            <ac:picMk id="4" creationId="{98FA07EB-2B5B-4680-965C-7F0E75D5B0E5}"/>
          </ac:picMkLst>
        </pc:picChg>
        <pc:picChg chg="add del mod">
          <ac:chgData name="macarena zavala vega" userId="532c6a59bc21715a" providerId="LiveId" clId="{99CD30BB-4C30-446E-BACA-5EBD4E203666}" dt="2020-06-17T19:59:01.316" v="605"/>
          <ac:picMkLst>
            <pc:docMk/>
            <pc:sldMk cId="2706642898" sldId="256"/>
            <ac:picMk id="5" creationId="{2CC209B7-471A-49DB-9789-B5896F6B6B57}"/>
          </ac:picMkLst>
        </pc:picChg>
      </pc:sldChg>
      <pc:sldChg chg="addSp delSp modSp modTransition modAnim">
        <pc:chgData name="macarena zavala vega" userId="532c6a59bc21715a" providerId="LiveId" clId="{99CD30BB-4C30-446E-BACA-5EBD4E203666}" dt="2020-06-17T20:03:04.356" v="606"/>
        <pc:sldMkLst>
          <pc:docMk/>
          <pc:sldMk cId="2362712182" sldId="257"/>
        </pc:sldMkLst>
        <pc:picChg chg="add del mod">
          <ac:chgData name="macarena zavala vega" userId="532c6a59bc21715a" providerId="LiveId" clId="{99CD30BB-4C30-446E-BACA-5EBD4E203666}" dt="2020-06-17T19:59:01.316" v="605"/>
          <ac:picMkLst>
            <pc:docMk/>
            <pc:sldMk cId="2362712182" sldId="257"/>
            <ac:picMk id="3" creationId="{623D8B6F-66F2-4F5E-8ECA-0875C462AFF9}"/>
          </ac:picMkLst>
        </pc:picChg>
        <pc:picChg chg="add mod">
          <ac:chgData name="macarena zavala vega" userId="532c6a59bc21715a" providerId="LiveId" clId="{99CD30BB-4C30-446E-BACA-5EBD4E203666}" dt="2020-06-17T20:03:04.356" v="606"/>
          <ac:picMkLst>
            <pc:docMk/>
            <pc:sldMk cId="2362712182" sldId="257"/>
            <ac:picMk id="4" creationId="{A0C9CF99-389E-4ACB-9A34-48094701AAAB}"/>
          </ac:picMkLst>
        </pc:picChg>
      </pc:sldChg>
      <pc:sldChg chg="addSp delSp modSp modTransition modAnim">
        <pc:chgData name="macarena zavala vega" userId="532c6a59bc21715a" providerId="LiveId" clId="{99CD30BB-4C30-446E-BACA-5EBD4E203666}" dt="2020-06-17T20:03:04.356" v="606"/>
        <pc:sldMkLst>
          <pc:docMk/>
          <pc:sldMk cId="1169496366" sldId="258"/>
        </pc:sldMkLst>
        <pc:picChg chg="add mod">
          <ac:chgData name="macarena zavala vega" userId="532c6a59bc21715a" providerId="LiveId" clId="{99CD30BB-4C30-446E-BACA-5EBD4E203666}" dt="2020-06-17T20:03:04.356" v="606"/>
          <ac:picMkLst>
            <pc:docMk/>
            <pc:sldMk cId="1169496366" sldId="258"/>
            <ac:picMk id="8" creationId="{A5016476-C650-4127-9BC4-2B2F47F7890B}"/>
          </ac:picMkLst>
        </pc:picChg>
        <pc:picChg chg="add del mod">
          <ac:chgData name="macarena zavala vega" userId="532c6a59bc21715a" providerId="LiveId" clId="{99CD30BB-4C30-446E-BACA-5EBD4E203666}" dt="2020-06-17T19:46:32.205" v="597"/>
          <ac:picMkLst>
            <pc:docMk/>
            <pc:sldMk cId="1169496366" sldId="258"/>
            <ac:picMk id="8" creationId="{E8B6BC61-962C-43EF-BC05-0401AC417961}"/>
          </ac:picMkLst>
        </pc:picChg>
      </pc:sldChg>
      <pc:sldChg chg="addSp modSp modTransition">
        <pc:chgData name="macarena zavala vega" userId="532c6a59bc21715a" providerId="LiveId" clId="{99CD30BB-4C30-446E-BACA-5EBD4E203666}" dt="2020-06-17T20:03:04.356" v="606"/>
        <pc:sldMkLst>
          <pc:docMk/>
          <pc:sldMk cId="1963949571" sldId="259"/>
        </pc:sldMkLst>
        <pc:picChg chg="add mod">
          <ac:chgData name="macarena zavala vega" userId="532c6a59bc21715a" providerId="LiveId" clId="{99CD30BB-4C30-446E-BACA-5EBD4E203666}" dt="2020-06-17T20:03:04.356" v="606"/>
          <ac:picMkLst>
            <pc:docMk/>
            <pc:sldMk cId="1963949571" sldId="259"/>
            <ac:picMk id="3" creationId="{44ADF175-88EC-4104-A699-2592AEC244B7}"/>
          </ac:picMkLst>
        </pc:picChg>
      </pc:sldChg>
      <pc:sldChg chg="addSp modSp modTransition">
        <pc:chgData name="macarena zavala vega" userId="532c6a59bc21715a" providerId="LiveId" clId="{99CD30BB-4C30-446E-BACA-5EBD4E203666}" dt="2020-06-17T20:03:04.356" v="606"/>
        <pc:sldMkLst>
          <pc:docMk/>
          <pc:sldMk cId="2815828521" sldId="260"/>
        </pc:sldMkLst>
        <pc:picChg chg="add mod">
          <ac:chgData name="macarena zavala vega" userId="532c6a59bc21715a" providerId="LiveId" clId="{99CD30BB-4C30-446E-BACA-5EBD4E203666}" dt="2020-06-17T20:03:04.356" v="606"/>
          <ac:picMkLst>
            <pc:docMk/>
            <pc:sldMk cId="2815828521" sldId="260"/>
            <ac:picMk id="3" creationId="{929E7FB6-EDEA-45B6-A6CB-9468DFE0B2DD}"/>
          </ac:picMkLst>
        </pc:picChg>
      </pc:sldChg>
      <pc:sldChg chg="addSp modSp modTransition modAnim">
        <pc:chgData name="macarena zavala vega" userId="532c6a59bc21715a" providerId="LiveId" clId="{99CD30BB-4C30-446E-BACA-5EBD4E203666}" dt="2020-06-17T20:03:04.356" v="606"/>
        <pc:sldMkLst>
          <pc:docMk/>
          <pc:sldMk cId="1385616912" sldId="261"/>
        </pc:sldMkLst>
        <pc:picChg chg="add mod">
          <ac:chgData name="macarena zavala vega" userId="532c6a59bc21715a" providerId="LiveId" clId="{99CD30BB-4C30-446E-BACA-5EBD4E203666}" dt="2020-06-17T20:03:04.356" v="606"/>
          <ac:picMkLst>
            <pc:docMk/>
            <pc:sldMk cId="1385616912" sldId="261"/>
            <ac:picMk id="7" creationId="{74842FF0-C5DA-4818-9307-5F85A935D961}"/>
          </ac:picMkLst>
        </pc:picChg>
      </pc:sldChg>
      <pc:sldChg chg="addSp modSp modTransition modAnim">
        <pc:chgData name="macarena zavala vega" userId="532c6a59bc21715a" providerId="LiveId" clId="{99CD30BB-4C30-446E-BACA-5EBD4E203666}" dt="2020-06-17T20:03:04.356" v="606"/>
        <pc:sldMkLst>
          <pc:docMk/>
          <pc:sldMk cId="1808467021" sldId="262"/>
        </pc:sldMkLst>
        <pc:picChg chg="add mod">
          <ac:chgData name="macarena zavala vega" userId="532c6a59bc21715a" providerId="LiveId" clId="{99CD30BB-4C30-446E-BACA-5EBD4E203666}" dt="2020-06-17T20:03:04.356" v="606"/>
          <ac:picMkLst>
            <pc:docMk/>
            <pc:sldMk cId="1808467021" sldId="262"/>
            <ac:picMk id="6" creationId="{EEE19322-9DA3-4CFB-9186-AF85C80E4865}"/>
          </ac:picMkLst>
        </pc:picChg>
      </pc:sldChg>
      <pc:sldChg chg="addSp modSp modTransition">
        <pc:chgData name="macarena zavala vega" userId="532c6a59bc21715a" providerId="LiveId" clId="{99CD30BB-4C30-446E-BACA-5EBD4E203666}" dt="2020-06-17T20:03:04.356" v="606"/>
        <pc:sldMkLst>
          <pc:docMk/>
          <pc:sldMk cId="3752266880" sldId="263"/>
        </pc:sldMkLst>
        <pc:picChg chg="add mod">
          <ac:chgData name="macarena zavala vega" userId="532c6a59bc21715a" providerId="LiveId" clId="{99CD30BB-4C30-446E-BACA-5EBD4E203666}" dt="2020-06-17T20:03:04.356" v="606"/>
          <ac:picMkLst>
            <pc:docMk/>
            <pc:sldMk cId="3752266880" sldId="263"/>
            <ac:picMk id="5" creationId="{AB8E2E4A-75BB-453C-8660-F7F0C1E32934}"/>
          </ac:picMkLst>
        </pc:picChg>
      </pc:sldChg>
      <pc:sldChg chg="addSp modSp modTransition">
        <pc:chgData name="macarena zavala vega" userId="532c6a59bc21715a" providerId="LiveId" clId="{99CD30BB-4C30-446E-BACA-5EBD4E203666}" dt="2020-06-17T20:03:04.356" v="606"/>
        <pc:sldMkLst>
          <pc:docMk/>
          <pc:sldMk cId="2639764845" sldId="264"/>
        </pc:sldMkLst>
        <pc:picChg chg="add mod">
          <ac:chgData name="macarena zavala vega" userId="532c6a59bc21715a" providerId="LiveId" clId="{99CD30BB-4C30-446E-BACA-5EBD4E203666}" dt="2020-06-17T20:03:04.356" v="606"/>
          <ac:picMkLst>
            <pc:docMk/>
            <pc:sldMk cId="2639764845" sldId="264"/>
            <ac:picMk id="3" creationId="{75274B9A-F6B9-48E3-B726-C40E6DAB7ADD}"/>
          </ac:picMkLst>
        </pc:picChg>
      </pc:sldChg>
      <pc:sldChg chg="addSp modSp modTransition">
        <pc:chgData name="macarena zavala vega" userId="532c6a59bc21715a" providerId="LiveId" clId="{99CD30BB-4C30-446E-BACA-5EBD4E203666}" dt="2020-06-17T20:03:04.356" v="606"/>
        <pc:sldMkLst>
          <pc:docMk/>
          <pc:sldMk cId="431961175" sldId="265"/>
        </pc:sldMkLst>
        <pc:picChg chg="add mod">
          <ac:chgData name="macarena zavala vega" userId="532c6a59bc21715a" providerId="LiveId" clId="{99CD30BB-4C30-446E-BACA-5EBD4E203666}" dt="2020-06-17T20:03:04.356" v="606"/>
          <ac:picMkLst>
            <pc:docMk/>
            <pc:sldMk cId="431961175" sldId="265"/>
            <ac:picMk id="4" creationId="{7A1BD766-607F-4530-8C93-A500C8D12D0C}"/>
          </ac:picMkLst>
        </pc:picChg>
      </pc:sldChg>
      <pc:sldChg chg="addSp modSp modTransition">
        <pc:chgData name="macarena zavala vega" userId="532c6a59bc21715a" providerId="LiveId" clId="{99CD30BB-4C30-446E-BACA-5EBD4E203666}" dt="2020-06-17T20:07:48.597" v="607"/>
        <pc:sldMkLst>
          <pc:docMk/>
          <pc:sldMk cId="662961386" sldId="266"/>
        </pc:sldMkLst>
        <pc:picChg chg="add mod">
          <ac:chgData name="macarena zavala vega" userId="532c6a59bc21715a" providerId="LiveId" clId="{99CD30BB-4C30-446E-BACA-5EBD4E203666}" dt="2020-06-17T20:07:48.597" v="607"/>
          <ac:picMkLst>
            <pc:docMk/>
            <pc:sldMk cId="662961386" sldId="266"/>
            <ac:picMk id="3" creationId="{2CFAD84A-910C-4034-8585-FB0A3EE45FB5}"/>
          </ac:picMkLst>
        </pc:picChg>
      </pc:sldChg>
      <pc:sldChg chg="addSp modSp mod modTransition">
        <pc:chgData name="macarena zavala vega" userId="532c6a59bc21715a" providerId="LiveId" clId="{99CD30BB-4C30-446E-BACA-5EBD4E203666}" dt="2020-06-17T20:07:48.597" v="607"/>
        <pc:sldMkLst>
          <pc:docMk/>
          <pc:sldMk cId="3600303493" sldId="267"/>
        </pc:sldMkLst>
        <pc:spChg chg="mod">
          <ac:chgData name="macarena zavala vega" userId="532c6a59bc21715a" providerId="LiveId" clId="{99CD30BB-4C30-446E-BACA-5EBD4E203666}" dt="2020-06-17T19:35:06.463" v="555" actId="20577"/>
          <ac:spMkLst>
            <pc:docMk/>
            <pc:sldMk cId="3600303493" sldId="267"/>
            <ac:spMk id="2" creationId="{28EDFF8E-1A34-4F2F-9620-5A4298DED6BE}"/>
          </ac:spMkLst>
        </pc:spChg>
        <pc:picChg chg="mod">
          <ac:chgData name="macarena zavala vega" userId="532c6a59bc21715a" providerId="LiveId" clId="{99CD30BB-4C30-446E-BACA-5EBD4E203666}" dt="2020-06-17T19:35:09.375" v="556" actId="1076"/>
          <ac:picMkLst>
            <pc:docMk/>
            <pc:sldMk cId="3600303493" sldId="267"/>
            <ac:picMk id="3" creationId="{BC3C24E8-D568-44FD-A3E6-AD77845B4319}"/>
          </ac:picMkLst>
        </pc:picChg>
        <pc:picChg chg="add mod">
          <ac:chgData name="macarena zavala vega" userId="532c6a59bc21715a" providerId="LiveId" clId="{99CD30BB-4C30-446E-BACA-5EBD4E203666}" dt="2020-06-17T20:07:48.597" v="607"/>
          <ac:picMkLst>
            <pc:docMk/>
            <pc:sldMk cId="3600303493" sldId="267"/>
            <ac:picMk id="4" creationId="{D813C72D-C9A0-42EB-A499-DC3A76C0F8E8}"/>
          </ac:picMkLst>
        </pc:picChg>
      </pc:sldChg>
      <pc:sldChg chg="addSp modSp mod modTransition">
        <pc:chgData name="macarena zavala vega" userId="532c6a59bc21715a" providerId="LiveId" clId="{99CD30BB-4C30-446E-BACA-5EBD4E203666}" dt="2020-06-17T20:07:48.597" v="607"/>
        <pc:sldMkLst>
          <pc:docMk/>
          <pc:sldMk cId="2164675713" sldId="268"/>
        </pc:sldMkLst>
        <pc:spChg chg="add mod">
          <ac:chgData name="macarena zavala vega" userId="532c6a59bc21715a" providerId="LiveId" clId="{99CD30BB-4C30-446E-BACA-5EBD4E203666}" dt="2020-06-17T19:28:49.287" v="521" actId="20577"/>
          <ac:spMkLst>
            <pc:docMk/>
            <pc:sldMk cId="2164675713" sldId="268"/>
            <ac:spMk id="3" creationId="{96D6A5E9-CA59-45D8-B2C7-5A2C03DC2111}"/>
          </ac:spMkLst>
        </pc:spChg>
        <pc:picChg chg="mod">
          <ac:chgData name="macarena zavala vega" userId="532c6a59bc21715a" providerId="LiveId" clId="{99CD30BB-4C30-446E-BACA-5EBD4E203666}" dt="2020-06-17T19:27:47.958" v="519" actId="1076"/>
          <ac:picMkLst>
            <pc:docMk/>
            <pc:sldMk cId="2164675713" sldId="268"/>
            <ac:picMk id="2" creationId="{293F6E0D-11D0-4575-9C8F-719E8761345D}"/>
          </ac:picMkLst>
        </pc:picChg>
        <pc:picChg chg="add mod">
          <ac:chgData name="macarena zavala vega" userId="532c6a59bc21715a" providerId="LiveId" clId="{99CD30BB-4C30-446E-BACA-5EBD4E203666}" dt="2020-06-17T20:07:48.597" v="607"/>
          <ac:picMkLst>
            <pc:docMk/>
            <pc:sldMk cId="2164675713" sldId="268"/>
            <ac:picMk id="4" creationId="{5BAAA3D4-C832-4EE1-92E9-BDCE58DD318F}"/>
          </ac:picMkLst>
        </pc:picChg>
      </pc:sldChg>
      <pc:sldChg chg="addSp modSp new mod modTransition">
        <pc:chgData name="macarena zavala vega" userId="532c6a59bc21715a" providerId="LiveId" clId="{99CD30BB-4C30-446E-BACA-5EBD4E203666}" dt="2020-06-17T20:07:48.597" v="607"/>
        <pc:sldMkLst>
          <pc:docMk/>
          <pc:sldMk cId="2801118513" sldId="269"/>
        </pc:sldMkLst>
        <pc:spChg chg="mod">
          <ac:chgData name="macarena zavala vega" userId="532c6a59bc21715a" providerId="LiveId" clId="{99CD30BB-4C30-446E-BACA-5EBD4E203666}" dt="2020-06-17T19:44:56.823" v="591" actId="1076"/>
          <ac:spMkLst>
            <pc:docMk/>
            <pc:sldMk cId="2801118513" sldId="269"/>
            <ac:spMk id="2" creationId="{370A8B03-02EF-4019-9AAE-C76512C0A27C}"/>
          </ac:spMkLst>
        </pc:spChg>
        <pc:spChg chg="add mod">
          <ac:chgData name="macarena zavala vega" userId="532c6a59bc21715a" providerId="LiveId" clId="{99CD30BB-4C30-446E-BACA-5EBD4E203666}" dt="2020-06-17T19:45:03.776" v="593" actId="1076"/>
          <ac:spMkLst>
            <pc:docMk/>
            <pc:sldMk cId="2801118513" sldId="269"/>
            <ac:spMk id="3" creationId="{7FBD2C4C-3053-4DDB-8BF2-64E3F8440CB5}"/>
          </ac:spMkLst>
        </pc:spChg>
        <pc:picChg chg="add mod">
          <ac:chgData name="macarena zavala vega" userId="532c6a59bc21715a" providerId="LiveId" clId="{99CD30BB-4C30-446E-BACA-5EBD4E203666}" dt="2020-06-17T20:07:48.597" v="607"/>
          <ac:picMkLst>
            <pc:docMk/>
            <pc:sldMk cId="2801118513" sldId="269"/>
            <ac:picMk id="4" creationId="{77B9AA45-C020-4E55-A327-55940DC67174}"/>
          </ac:picMkLst>
        </pc:picChg>
        <pc:picChg chg="add mod">
          <ac:chgData name="macarena zavala vega" userId="532c6a59bc21715a" providerId="LiveId" clId="{99CD30BB-4C30-446E-BACA-5EBD4E203666}" dt="2020-06-17T19:44:58.980" v="592" actId="1076"/>
          <ac:picMkLst>
            <pc:docMk/>
            <pc:sldMk cId="2801118513" sldId="269"/>
            <ac:picMk id="1026" creationId="{DE20E678-CEF6-4FA2-9EE7-04C06B6DDAC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385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4012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7236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6299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7719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651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3480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2103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442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81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002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768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827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930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644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8266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332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B2D7446-29E8-4504-AFD7-D2094F31AEEA}" type="datetimeFigureOut">
              <a:rPr lang="es-CL" smtClean="0"/>
              <a:t>17-06-2020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AA30B9-259D-455A-A51B-C81C68A0D5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520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E3656-0ED2-4338-BC78-B68E3361D1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Octavo plan matemáticas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32F54E-EB51-4AE5-932C-35D5664707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3°B</a:t>
            </a:r>
          </a:p>
          <a:p>
            <a:r>
              <a:rPr lang="es-CL" dirty="0"/>
              <a:t>Profesora Macarena Zavala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FA07EB-2B5B-4680-965C-7F0E75D5B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4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7"/>
    </mc:Choice>
    <mc:Fallback>
      <p:transition spd="slow" advTm="7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3622C-5896-4020-8ACC-6AD54331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010257"/>
          </a:xfrm>
        </p:spPr>
        <p:txBody>
          <a:bodyPr/>
          <a:lstStyle/>
          <a:p>
            <a:r>
              <a:rPr lang="es-CL" dirty="0"/>
              <a:t>Actividad de página 157: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BDBF50-3380-41C5-A07F-121D4C636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2133600"/>
            <a:ext cx="7086600" cy="3657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1BD766-607F-4530-8C93-A500C8D12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6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23"/>
    </mc:Choice>
    <mc:Fallback>
      <p:transition spd="slow" advTm="25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D91CE7-1D37-4B23-A054-AFF6886E4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1123950"/>
            <a:ext cx="7334250" cy="31813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FAD84A-910C-4034-8585-FB0A3EE45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6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07"/>
    </mc:Choice>
    <mc:Fallback>
      <p:transition spd="slow" advTm="1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93F6E0D-11D0-4575-9C8F-719E87613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724221"/>
            <a:ext cx="5086350" cy="14859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6D6A5E9-CA59-45D8-B2C7-5A2C03DC2111}"/>
              </a:ext>
            </a:extLst>
          </p:cNvPr>
          <p:cNvSpPr txBox="1"/>
          <p:nvPr/>
        </p:nvSpPr>
        <p:spPr>
          <a:xfrm>
            <a:off x="1228725" y="1095375"/>
            <a:ext cx="6286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Trabajo: Construye 2 figuras 3D utilizando </a:t>
            </a:r>
          </a:p>
          <a:p>
            <a:r>
              <a:rPr lang="es-CL" sz="2400" u="sng" dirty="0"/>
              <a:t>Materiales: </a:t>
            </a:r>
            <a:r>
              <a:rPr lang="es-CL" sz="2400" dirty="0"/>
              <a:t>palos (puede ser de brochetas, de maqueta o bombillas)  y plastilina.</a:t>
            </a:r>
          </a:p>
          <a:p>
            <a:r>
              <a:rPr lang="es-CL" sz="2400" u="sng" dirty="0"/>
              <a:t>Instrucciones: </a:t>
            </a:r>
          </a:p>
          <a:p>
            <a:r>
              <a:rPr lang="es-CL" sz="2400" dirty="0"/>
              <a:t>Corta los palos o bombillas para las aristas</a:t>
            </a:r>
          </a:p>
          <a:p>
            <a:r>
              <a:rPr lang="es-CL" sz="2400" dirty="0"/>
              <a:t>Ejemplo: para el cubo todas las aristas miden igual, por lo tanto, corto todos de 10 cm.</a:t>
            </a:r>
          </a:p>
          <a:p>
            <a:r>
              <a:rPr lang="es-CL" sz="2400" dirty="0"/>
              <a:t>Unir cada arista con plastilina que representa los vértices. </a:t>
            </a:r>
          </a:p>
          <a:p>
            <a:endParaRPr lang="es-CL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AAA3D4-C832-4EE1-92E9-BDCE58DD3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7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65"/>
    </mc:Choice>
    <mc:Fallback>
      <p:transition spd="slow" advTm="53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DFF8E-1A34-4F2F-9620-5A4298DED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Actividad: desarrolla la página 161del texto del estudiante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3C24E8-D568-44FD-A3E6-AD77845B4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2048698"/>
            <a:ext cx="4132878" cy="46950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13C72D-C9A0-42EB-A499-DC3A76C0F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0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5"/>
    </mc:Choice>
    <mc:Fallback>
      <p:transition spd="slow" advTm="12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A8B03-02EF-4019-9AAE-C76512C0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339" y="324584"/>
            <a:ext cx="4607322" cy="579353"/>
          </a:xfrm>
        </p:spPr>
        <p:txBody>
          <a:bodyPr>
            <a:normAutofit fontScale="90000"/>
          </a:bodyPr>
          <a:lstStyle/>
          <a:p>
            <a:r>
              <a:rPr lang="es-CL" dirty="0"/>
              <a:t>Buena semana para todos!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FBD2C4C-3053-4DDB-8BF2-64E3F8440CB5}"/>
              </a:ext>
            </a:extLst>
          </p:cNvPr>
          <p:cNvSpPr/>
          <p:nvPr/>
        </p:nvSpPr>
        <p:spPr>
          <a:xfrm>
            <a:off x="2859680" y="5098613"/>
            <a:ext cx="3090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https://youtu.be/YY9ICL4XNSo</a:t>
            </a:r>
          </a:p>
        </p:txBody>
      </p:sp>
      <p:pic>
        <p:nvPicPr>
          <p:cNvPr id="1026" name="Picture 2" descr="Renata y las matemáticas – Sitio oficial de Renata, la niña más ...">
            <a:extLst>
              <a:ext uri="{FF2B5EF4-FFF2-40B4-BE49-F238E27FC236}">
                <a16:creationId xmlns:a16="http://schemas.microsoft.com/office/drawing/2014/main" id="{DE20E678-CEF6-4FA2-9EE7-04C06B6DD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7" y="1574721"/>
            <a:ext cx="5419725" cy="30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B9AA45-C020-4E55-A327-55940DC67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1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5"/>
    </mc:Choice>
    <mc:Fallback>
      <p:transition spd="slow" advTm="16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89E578-9D70-4C05-9C73-9D830B6EF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3155156"/>
          </a:xfrm>
        </p:spPr>
        <p:txBody>
          <a:bodyPr>
            <a:normAutofit/>
          </a:bodyPr>
          <a:lstStyle/>
          <a:p>
            <a:r>
              <a:rPr lang="es-CL" dirty="0"/>
              <a:t>Objetivo:</a:t>
            </a:r>
            <a:br>
              <a:rPr lang="es-CL" dirty="0"/>
            </a:br>
            <a:r>
              <a:rPr lang="es-CL" dirty="0"/>
              <a:t>Describir cubos, paralelepípedos, esferas, conos, cilindros y pirámides de acuerdo a sus caras, aristas y vértices. </a:t>
            </a:r>
            <a:br>
              <a:rPr lang="es-CL" dirty="0"/>
            </a:br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C9CF99-389E-4ACB-9A34-48094701A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1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9"/>
    </mc:Choice>
    <mc:Fallback>
      <p:transition spd="slow" advTm="1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0C6B3-2EB9-48D8-BED9-6675E8AF0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es una cara?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38D69D-5035-4A84-B9E5-BA7CD4081C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1061907"/>
          </a:xfrm>
        </p:spPr>
        <p:txBody>
          <a:bodyPr>
            <a:normAutofit fontScale="47500" lnSpcReduction="20000"/>
          </a:bodyPr>
          <a:lstStyle/>
          <a:p>
            <a:r>
              <a:rPr lang="es-CL" sz="3800" dirty="0"/>
              <a:t>Las caras de figuras 3D se componen de figuras planas (2D).</a:t>
            </a:r>
          </a:p>
          <a:p>
            <a:r>
              <a:rPr lang="es-CL" sz="3800" dirty="0"/>
              <a:t>Cuadrados, triángulos, rectángulos, etc.</a:t>
            </a:r>
          </a:p>
          <a:p>
            <a:pPr marL="0" indent="0">
              <a:buNone/>
            </a:pPr>
            <a:r>
              <a:rPr lang="es-CL" dirty="0"/>
              <a:t> </a:t>
            </a:r>
          </a:p>
        </p:txBody>
      </p:sp>
      <p:sp>
        <p:nvSpPr>
          <p:cNvPr id="5" name="Cubo 4">
            <a:extLst>
              <a:ext uri="{FF2B5EF4-FFF2-40B4-BE49-F238E27FC236}">
                <a16:creationId xmlns:a16="http://schemas.microsoft.com/office/drawing/2014/main" id="{352C4499-0CB4-4442-85EC-445F10167F3F}"/>
              </a:ext>
            </a:extLst>
          </p:cNvPr>
          <p:cNvSpPr/>
          <p:nvPr/>
        </p:nvSpPr>
        <p:spPr>
          <a:xfrm>
            <a:off x="4057649" y="3448048"/>
            <a:ext cx="1740027" cy="2628899"/>
          </a:xfrm>
          <a:prstGeom prst="cub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AA7F714-D1DC-499C-8171-275CFE48C7D5}"/>
              </a:ext>
            </a:extLst>
          </p:cNvPr>
          <p:cNvSpPr/>
          <p:nvPr/>
        </p:nvSpPr>
        <p:spPr>
          <a:xfrm>
            <a:off x="1323975" y="3267075"/>
            <a:ext cx="1276351" cy="21907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C05A9-1478-4118-A9A8-40CBBDDC7B69}"/>
              </a:ext>
            </a:extLst>
          </p:cNvPr>
          <p:cNvSpPr txBox="1"/>
          <p:nvPr/>
        </p:nvSpPr>
        <p:spPr>
          <a:xfrm>
            <a:off x="1323975" y="4088368"/>
            <a:ext cx="290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Rectángulo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40054D4-6E4C-4CDC-87DE-F49DE8164CDC}"/>
              </a:ext>
            </a:extLst>
          </p:cNvPr>
          <p:cNvSpPr txBox="1"/>
          <p:nvPr/>
        </p:nvSpPr>
        <p:spPr>
          <a:xfrm>
            <a:off x="4057649" y="4457700"/>
            <a:ext cx="290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Paralelepípedo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5016476-C650-4127-9BC4-2B2F47F789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49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96"/>
    </mc:Choice>
    <mc:Fallback>
      <p:transition spd="slow" advTm="23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0C6B3-2EB9-48D8-BED9-6675E8AF0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es una cara?</a:t>
            </a:r>
          </a:p>
        </p:txBody>
      </p:sp>
      <p:sp>
        <p:nvSpPr>
          <p:cNvPr id="5" name="Cubo 4">
            <a:extLst>
              <a:ext uri="{FF2B5EF4-FFF2-40B4-BE49-F238E27FC236}">
                <a16:creationId xmlns:a16="http://schemas.microsoft.com/office/drawing/2014/main" id="{352C4499-0CB4-4442-85EC-445F10167F3F}"/>
              </a:ext>
            </a:extLst>
          </p:cNvPr>
          <p:cNvSpPr/>
          <p:nvPr/>
        </p:nvSpPr>
        <p:spPr>
          <a:xfrm>
            <a:off x="4057649" y="3448048"/>
            <a:ext cx="1740027" cy="2628899"/>
          </a:xfrm>
          <a:prstGeom prst="cub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AA7F714-D1DC-499C-8171-275CFE48C7D5}"/>
              </a:ext>
            </a:extLst>
          </p:cNvPr>
          <p:cNvSpPr/>
          <p:nvPr/>
        </p:nvSpPr>
        <p:spPr>
          <a:xfrm>
            <a:off x="1209674" y="3267075"/>
            <a:ext cx="1276351" cy="21907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40FAF4-6BC5-4705-8D75-87147262B68A}"/>
              </a:ext>
            </a:extLst>
          </p:cNvPr>
          <p:cNvSpPr txBox="1"/>
          <p:nvPr/>
        </p:nvSpPr>
        <p:spPr>
          <a:xfrm>
            <a:off x="1033462" y="2765441"/>
            <a:ext cx="290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Rectángulo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1A5AA0C-C63D-4DD2-B4B5-B920C1A1BD82}"/>
              </a:ext>
            </a:extLst>
          </p:cNvPr>
          <p:cNvSpPr txBox="1"/>
          <p:nvPr/>
        </p:nvSpPr>
        <p:spPr>
          <a:xfrm>
            <a:off x="4133851" y="2897743"/>
            <a:ext cx="290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Paralelepípedo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DA8A906-66E8-45C2-B005-6C83789C117E}"/>
              </a:ext>
            </a:extLst>
          </p:cNvPr>
          <p:cNvSpPr txBox="1"/>
          <p:nvPr/>
        </p:nvSpPr>
        <p:spPr>
          <a:xfrm>
            <a:off x="876300" y="1815708"/>
            <a:ext cx="706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La cara lateral del paralelepípedo está compuesta por un rectángulo, entonces el paralelepípedo tiene 4 caras laterales rectangulares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ADF175-88EC-4104-A699-2592AEC244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394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26"/>
    </mc:Choice>
    <mc:Fallback>
      <p:transition spd="slow" advTm="21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5677 2.22222E-6 C 0.22709 2.22222E-6 0.31355 0.0243 0.31355 0.04444 L 0.31355 0.0888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0C6B3-2EB9-48D8-BED9-6675E8AF0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es una cara?</a:t>
            </a:r>
          </a:p>
        </p:txBody>
      </p:sp>
      <p:sp>
        <p:nvSpPr>
          <p:cNvPr id="5" name="Cubo 4">
            <a:extLst>
              <a:ext uri="{FF2B5EF4-FFF2-40B4-BE49-F238E27FC236}">
                <a16:creationId xmlns:a16="http://schemas.microsoft.com/office/drawing/2014/main" id="{352C4499-0CB4-4442-85EC-445F10167F3F}"/>
              </a:ext>
            </a:extLst>
          </p:cNvPr>
          <p:cNvSpPr/>
          <p:nvPr/>
        </p:nvSpPr>
        <p:spPr>
          <a:xfrm>
            <a:off x="4019549" y="3356364"/>
            <a:ext cx="1740027" cy="2628899"/>
          </a:xfrm>
          <a:prstGeom prst="cub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7514FC-2262-40D7-883B-904C933B71D1}"/>
              </a:ext>
            </a:extLst>
          </p:cNvPr>
          <p:cNvSpPr txBox="1"/>
          <p:nvPr/>
        </p:nvSpPr>
        <p:spPr>
          <a:xfrm>
            <a:off x="876300" y="1815708"/>
            <a:ext cx="706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La cara basal del paralelepípedo está compuesta por un cuadrado, entonces el paralelepípedo tiene 2 caras basales cuadradas </a:t>
            </a:r>
          </a:p>
        </p:txBody>
      </p:sp>
      <p:sp>
        <p:nvSpPr>
          <p:cNvPr id="10" name="Diagrama de flujo: datos 9">
            <a:extLst>
              <a:ext uri="{FF2B5EF4-FFF2-40B4-BE49-F238E27FC236}">
                <a16:creationId xmlns:a16="http://schemas.microsoft.com/office/drawing/2014/main" id="{72CAB17B-D9E3-4076-9D87-EF98BD9DE0B3}"/>
              </a:ext>
            </a:extLst>
          </p:cNvPr>
          <p:cNvSpPr/>
          <p:nvPr/>
        </p:nvSpPr>
        <p:spPr>
          <a:xfrm>
            <a:off x="1343024" y="3211859"/>
            <a:ext cx="1673351" cy="400052"/>
          </a:xfrm>
          <a:prstGeom prst="flowChartInputOutp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9E7FB6-EDEA-45B6-A6CB-9468DFE0B2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582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13"/>
    </mc:Choice>
    <mc:Fallback>
      <p:transition spd="slow" advTm="17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2917 L 0.07986 -0.03264 C 0.09653 -0.04652 0.1217 -0.05393 0.14774 -0.05393 C 0.1776 -0.05393 0.20139 -0.04652 0.21805 -0.03264 L 0.29809 0.0291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EBCA3-CC1A-48B0-B612-7497B369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 es una arista?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D2F61B-D38D-4BDF-A7F2-6BFE3E6C6F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814257"/>
          </a:xfrm>
        </p:spPr>
        <p:txBody>
          <a:bodyPr/>
          <a:lstStyle/>
          <a:p>
            <a:r>
              <a:rPr lang="es-CL" dirty="0"/>
              <a:t>Es la unión de dos caras, la línea que los une.</a:t>
            </a:r>
          </a:p>
        </p:txBody>
      </p:sp>
      <p:sp>
        <p:nvSpPr>
          <p:cNvPr id="4" name="Cubo 3">
            <a:extLst>
              <a:ext uri="{FF2B5EF4-FFF2-40B4-BE49-F238E27FC236}">
                <a16:creationId xmlns:a16="http://schemas.microsoft.com/office/drawing/2014/main" id="{CCF517A0-3F37-48DB-B748-160706F550F8}"/>
              </a:ext>
            </a:extLst>
          </p:cNvPr>
          <p:cNvSpPr/>
          <p:nvPr/>
        </p:nvSpPr>
        <p:spPr>
          <a:xfrm>
            <a:off x="5265305" y="3248411"/>
            <a:ext cx="2409825" cy="2400300"/>
          </a:xfrm>
          <a:prstGeom prst="cub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FC5C77-B47C-4D58-B63D-3E6BBB911484}"/>
              </a:ext>
            </a:extLst>
          </p:cNvPr>
          <p:cNvSpPr txBox="1"/>
          <p:nvPr/>
        </p:nvSpPr>
        <p:spPr>
          <a:xfrm flipH="1">
            <a:off x="5298637" y="4163496"/>
            <a:ext cx="124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Cara lateral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646AE4-0CD3-4EBF-B93F-E52B4709F02D}"/>
              </a:ext>
            </a:extLst>
          </p:cNvPr>
          <p:cNvSpPr txBox="1"/>
          <p:nvPr/>
        </p:nvSpPr>
        <p:spPr>
          <a:xfrm flipH="1">
            <a:off x="5479612" y="3244334"/>
            <a:ext cx="1242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Cara basal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D301E8C-81AD-4837-AEDD-A3985B515EC6}"/>
              </a:ext>
            </a:extLst>
          </p:cNvPr>
          <p:cNvCxnSpPr>
            <a:cxnSpLocks/>
          </p:cNvCxnSpPr>
          <p:nvPr/>
        </p:nvCxnSpPr>
        <p:spPr>
          <a:xfrm>
            <a:off x="847724" y="3823216"/>
            <a:ext cx="1826060" cy="0"/>
          </a:xfrm>
          <a:prstGeom prst="line">
            <a:avLst/>
          </a:prstGeom>
          <a:ln w="5715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842FF0-C5DA-4818-9307-5F85A935D9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61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52"/>
    </mc:Choice>
    <mc:Fallback>
      <p:transition spd="slow" advTm="17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2.59259E-6 L 0.4908 2.5925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BBB976-A2ED-4AA5-B07E-F29453FE8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es el vértice?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E9B08D-2EC2-4131-B7C0-258B1D026A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623757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Es el punto de unión entre tres o más aristas.</a:t>
            </a:r>
          </a:p>
        </p:txBody>
      </p:sp>
      <p:sp>
        <p:nvSpPr>
          <p:cNvPr id="4" name="Cubo 3">
            <a:extLst>
              <a:ext uri="{FF2B5EF4-FFF2-40B4-BE49-F238E27FC236}">
                <a16:creationId xmlns:a16="http://schemas.microsoft.com/office/drawing/2014/main" id="{83A3A2A5-F248-4E6A-8F80-A795C0DE8754}"/>
              </a:ext>
            </a:extLst>
          </p:cNvPr>
          <p:cNvSpPr/>
          <p:nvPr/>
        </p:nvSpPr>
        <p:spPr>
          <a:xfrm>
            <a:off x="3324225" y="3429000"/>
            <a:ext cx="1695450" cy="1828800"/>
          </a:xfrm>
          <a:prstGeom prst="cube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2C2A5E01-9238-4AEF-BAAD-7726891E5677}"/>
              </a:ext>
            </a:extLst>
          </p:cNvPr>
          <p:cNvSpPr/>
          <p:nvPr/>
        </p:nvSpPr>
        <p:spPr>
          <a:xfrm>
            <a:off x="3219450" y="3762375"/>
            <a:ext cx="209550" cy="2095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93D0949-B487-47FC-8220-E6438B5D3AE8}"/>
              </a:ext>
            </a:extLst>
          </p:cNvPr>
          <p:cNvCxnSpPr>
            <a:cxnSpLocks/>
          </p:cNvCxnSpPr>
          <p:nvPr/>
        </p:nvCxnSpPr>
        <p:spPr>
          <a:xfrm>
            <a:off x="3324225" y="3848100"/>
            <a:ext cx="12954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EEEFB42-D6DB-4C66-B910-0A91A62EC003}"/>
              </a:ext>
            </a:extLst>
          </p:cNvPr>
          <p:cNvCxnSpPr>
            <a:cxnSpLocks/>
          </p:cNvCxnSpPr>
          <p:nvPr/>
        </p:nvCxnSpPr>
        <p:spPr>
          <a:xfrm>
            <a:off x="3324225" y="3895724"/>
            <a:ext cx="9525" cy="136207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7A61BA12-1930-4FCE-8495-F1CAB64E20AE}"/>
              </a:ext>
            </a:extLst>
          </p:cNvPr>
          <p:cNvCxnSpPr>
            <a:cxnSpLocks/>
          </p:cNvCxnSpPr>
          <p:nvPr/>
        </p:nvCxnSpPr>
        <p:spPr>
          <a:xfrm flipH="1">
            <a:off x="3333750" y="3429000"/>
            <a:ext cx="428625" cy="4191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E19322-9DA3-4CFB-9186-AF85C80E48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846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5"/>
    </mc:Choice>
    <mc:Fallback>
      <p:transition spd="slow" advTm="26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2816A-7831-485A-B504-3970A563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Ahora a identificar las características de las figuras 3D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38306D-4390-4DA4-8C8F-AF6298CE30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4"/>
            <a:ext cx="7772870" cy="538032"/>
          </a:xfrm>
        </p:spPr>
        <p:txBody>
          <a:bodyPr/>
          <a:lstStyle/>
          <a:p>
            <a:r>
              <a:rPr lang="es-CL" dirty="0"/>
              <a:t>Vamos a la página 157 del Texto del estudiante: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AC8F31-40B6-4784-AB63-C90163FB3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1758"/>
            <a:ext cx="9144000" cy="8139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8E2E4A-75BB-453C-8660-F7F0C1E32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6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6"/>
    </mc:Choice>
    <mc:Fallback>
      <p:transition spd="slow" advTm="16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34F1F45-13EE-4FF2-86CA-20A22AA36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" y="1047750"/>
            <a:ext cx="7343775" cy="4762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274B9A-F6B9-48E3-B726-C40E6DAB7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6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82"/>
    </mc:Choice>
    <mc:Fallback>
      <p:transition spd="slow" advTm="61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8.1|5.8|1.2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7|1.8|2|2.2"/>
</p:tagLst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Gota</Template>
  <TotalTime>242</TotalTime>
  <Words>267</Words>
  <Application>Microsoft Office PowerPoint</Application>
  <PresentationFormat>Presentación en pantalla (4:3)</PresentationFormat>
  <Paragraphs>34</Paragraphs>
  <Slides>14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7" baseType="lpstr">
      <vt:lpstr>Arial</vt:lpstr>
      <vt:lpstr>Tw Cen MT</vt:lpstr>
      <vt:lpstr>Gota</vt:lpstr>
      <vt:lpstr>Octavo plan matemáticas</vt:lpstr>
      <vt:lpstr>Objetivo: Describir cubos, paralelepípedos, esferas, conos, cilindros y pirámides de acuerdo a sus caras, aristas y vértices.  </vt:lpstr>
      <vt:lpstr>¿Qué es una cara?</vt:lpstr>
      <vt:lpstr>¿Qué es una cara?</vt:lpstr>
      <vt:lpstr>¿Qué es una cara?</vt:lpstr>
      <vt:lpstr>¿Qué  es una arista?</vt:lpstr>
      <vt:lpstr>¿Qué es el vértice?</vt:lpstr>
      <vt:lpstr>Ahora a identificar las características de las figuras 3D</vt:lpstr>
      <vt:lpstr>Presentación de PowerPoint</vt:lpstr>
      <vt:lpstr>Actividad de página 157:</vt:lpstr>
      <vt:lpstr>Presentación de PowerPoint</vt:lpstr>
      <vt:lpstr>Presentación de PowerPoint</vt:lpstr>
      <vt:lpstr>Actividad: desarrolla la página 161del texto del estudiante </vt:lpstr>
      <vt:lpstr>Buena semana para todos!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Octavo plan matemáticas</dc:title>
  <dc:creator>macarena zavala vega</dc:creator>
  <cp:lastModifiedBy>macarena zavala vega</cp:lastModifiedBy>
  <cp:revision>5</cp:revision>
  <dcterms:created xsi:type="dcterms:W3CDTF">2020-06-17T16:05:24Z</dcterms:created>
  <dcterms:modified xsi:type="dcterms:W3CDTF">2020-06-17T20:07:49Z</dcterms:modified>
</cp:coreProperties>
</file>