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4" r:id="rId9"/>
    <p:sldId id="266" r:id="rId10"/>
    <p:sldId id="265" r:id="rId11"/>
    <p:sldId id="26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video" Target="https://www.youtube.com/embed/3CDnD72sHU0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video" Target="https://www.youtube.com/embed/YibS-af3pLE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video" Target="https://www.youtube.com/embed/5fNQZVXlRUw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36804" y="1045997"/>
            <a:ext cx="7766936" cy="2415660"/>
          </a:xfrm>
        </p:spPr>
        <p:txBody>
          <a:bodyPr/>
          <a:lstStyle/>
          <a:p>
            <a:pPr algn="ctr"/>
            <a:r>
              <a:rPr lang="es-ES" dirty="0" smtClean="0"/>
              <a:t>GUIA Nº3 CIENCIA 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36804" y="3841831"/>
            <a:ext cx="7766936" cy="2023392"/>
          </a:xfrm>
        </p:spPr>
        <p:txBody>
          <a:bodyPr>
            <a:normAutofit/>
          </a:bodyPr>
          <a:lstStyle/>
          <a:p>
            <a:pPr algn="ctr"/>
            <a:r>
              <a:rPr lang="es-ES" sz="2800" dirty="0" smtClean="0"/>
              <a:t>APRENDIENDO MÁS DE LOS ÓRGANOS</a:t>
            </a:r>
          </a:p>
          <a:p>
            <a:r>
              <a:rPr lang="es-ES" sz="2800" dirty="0" smtClean="0"/>
              <a:t>Prof. Carolina Farías </a:t>
            </a:r>
          </a:p>
          <a:p>
            <a:r>
              <a:rPr lang="es-ES" sz="2800" dirty="0" smtClean="0"/>
              <a:t>Segundo básico A</a:t>
            </a:r>
            <a:endParaRPr lang="es-ES" sz="28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157" y="876179"/>
            <a:ext cx="1541072" cy="1541072"/>
          </a:xfrm>
          <a:prstGeom prst="rect">
            <a:avLst/>
          </a:prstGeom>
        </p:spPr>
      </p:pic>
      <p:pic>
        <p:nvPicPr>
          <p:cNvPr id="10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692" y="1098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3.- Escribe las partes de este sistema.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5683" b="8594"/>
          <a:stretch/>
        </p:blipFill>
        <p:spPr>
          <a:xfrm>
            <a:off x="3434053" y="1606732"/>
            <a:ext cx="3646016" cy="4018698"/>
          </a:xfrm>
          <a:prstGeom prst="rect">
            <a:avLst/>
          </a:prstGeom>
        </p:spPr>
      </p:pic>
      <p:pic>
        <p:nvPicPr>
          <p:cNvPr id="5" name="564B8A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" t="7778" r="-22428" b="1508"/>
          <a:stretch/>
        </p:blipFill>
        <p:spPr>
          <a:xfrm>
            <a:off x="1455497" y="1606732"/>
            <a:ext cx="7603127" cy="4018698"/>
          </a:xfrm>
          <a:prstGeom prst="rect">
            <a:avLst/>
          </a:prstGeom>
        </p:spPr>
      </p:pic>
      <p:sp>
        <p:nvSpPr>
          <p:cNvPr id="7" name="Flecha derecha 6"/>
          <p:cNvSpPr/>
          <p:nvPr/>
        </p:nvSpPr>
        <p:spPr>
          <a:xfrm>
            <a:off x="93277" y="5329185"/>
            <a:ext cx="847249" cy="5924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13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2200870"/>
          </a:xfrm>
        </p:spPr>
        <p:txBody>
          <a:bodyPr>
            <a:normAutofit/>
          </a:bodyPr>
          <a:lstStyle/>
          <a:p>
            <a:pPr algn="ctr"/>
            <a:r>
              <a:rPr lang="es-ES" sz="6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Hemos terminado</a:t>
            </a:r>
            <a:r>
              <a:rPr lang="es-ES" sz="6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!!</a:t>
            </a:r>
            <a:br>
              <a:rPr lang="es-ES" sz="6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s-ES" sz="28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Pega tu guía en tu cuaderno</a:t>
            </a:r>
            <a:r>
              <a:rPr lang="es-E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es-E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598" y="2595049"/>
            <a:ext cx="5715000" cy="3200400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2891" y="53305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3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14251"/>
          </a:xfrm>
        </p:spPr>
        <p:txBody>
          <a:bodyPr>
            <a:normAutofit/>
          </a:bodyPr>
          <a:lstStyle/>
          <a:p>
            <a:r>
              <a:rPr lang="es-ES" sz="4400" dirty="0" smtClean="0"/>
              <a:t> </a:t>
            </a:r>
            <a:r>
              <a:rPr lang="es-ES" sz="2400" dirty="0" smtClean="0">
                <a:solidFill>
                  <a:schemeClr val="tx1"/>
                </a:solidFill>
              </a:rPr>
              <a:t>1.-                           </a:t>
            </a:r>
            <a:r>
              <a:rPr lang="es-ES" sz="4400" dirty="0" smtClean="0"/>
              <a:t>Los pulmones </a:t>
            </a:r>
            <a:endParaRPr lang="es-ES" sz="4400" dirty="0"/>
          </a:p>
        </p:txBody>
      </p:sp>
      <p:pic>
        <p:nvPicPr>
          <p:cNvPr id="4" name="3CDnD72sHU0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810100" y="1423851"/>
            <a:ext cx="6550128" cy="4101738"/>
          </a:xfrm>
          <a:prstGeom prst="rect">
            <a:avLst/>
          </a:prstGeom>
        </p:spPr>
      </p:pic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52900" y="814251"/>
            <a:ext cx="609600" cy="6096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58091" y="4963886"/>
            <a:ext cx="599609" cy="5617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2.-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6960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8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lecha derecha 8"/>
          <p:cNvSpPr/>
          <p:nvPr/>
        </p:nvSpPr>
        <p:spPr>
          <a:xfrm>
            <a:off x="64385" y="5565112"/>
            <a:ext cx="612949" cy="47625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A344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334" y="648954"/>
            <a:ext cx="9247716" cy="5392407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 flipV="1">
            <a:off x="1658983" y="2416629"/>
            <a:ext cx="1162594" cy="39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 flipV="1">
            <a:off x="1541417" y="2717074"/>
            <a:ext cx="1685109" cy="195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 flipV="1">
            <a:off x="1658983" y="2717074"/>
            <a:ext cx="1985554" cy="666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 flipV="1">
            <a:off x="1789611" y="3265714"/>
            <a:ext cx="1854926" cy="3396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>
            <a:off x="6740434" y="3605349"/>
            <a:ext cx="522515" cy="261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6740434" y="3735977"/>
            <a:ext cx="1554480" cy="917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>
            <a:off x="6740434" y="4455318"/>
            <a:ext cx="1933303" cy="345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ángulo 20"/>
          <p:cNvSpPr/>
          <p:nvPr/>
        </p:nvSpPr>
        <p:spPr>
          <a:xfrm>
            <a:off x="677334" y="5238206"/>
            <a:ext cx="1830735" cy="80315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327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14251"/>
          </a:xfrm>
        </p:spPr>
        <p:txBody>
          <a:bodyPr>
            <a:normAutofit/>
          </a:bodyPr>
          <a:lstStyle/>
          <a:p>
            <a:r>
              <a:rPr lang="es-ES" sz="2400" dirty="0" smtClean="0">
                <a:solidFill>
                  <a:schemeClr val="tx1"/>
                </a:solidFill>
              </a:rPr>
              <a:t>1.-                                       </a:t>
            </a:r>
            <a:r>
              <a:rPr lang="es-ES" sz="4400" dirty="0" smtClean="0"/>
              <a:t>El corazón  </a:t>
            </a:r>
            <a:endParaRPr lang="es-ES" sz="4400" dirty="0"/>
          </a:p>
        </p:txBody>
      </p:sp>
      <p:pic>
        <p:nvPicPr>
          <p:cNvPr id="5" name="YibS-af3pLE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353455" y="1423851"/>
            <a:ext cx="8114395" cy="4481649"/>
          </a:xfrm>
          <a:prstGeom prst="rect">
            <a:avLst/>
          </a:prstGeom>
        </p:spPr>
      </p:pic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5974" y="711925"/>
            <a:ext cx="609600" cy="6096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77334" y="5343797"/>
            <a:ext cx="599609" cy="5617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2.-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2470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9734" y="417092"/>
            <a:ext cx="8596667" cy="566738"/>
          </a:xfrm>
        </p:spPr>
        <p:txBody>
          <a:bodyPr>
            <a:noAutofit/>
          </a:bodyPr>
          <a:lstStyle/>
          <a:p>
            <a:pPr algn="ctr"/>
            <a:r>
              <a:rPr lang="es-ES" sz="4000" b="1" u="sng" dirty="0" smtClean="0"/>
              <a:t>Sistema respiratorio</a:t>
            </a:r>
            <a:endParaRPr lang="es-ES" sz="4000" b="1" u="sng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posición de imagen 5"/>
          <p:cNvSpPr>
            <a:spLocks noGrp="1"/>
          </p:cNvSpPr>
          <p:nvPr>
            <p:ph type="pic" idx="1"/>
          </p:nvPr>
        </p:nvSpPr>
        <p:spPr/>
      </p:sp>
      <p:pic>
        <p:nvPicPr>
          <p:cNvPr id="12" name="484506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417092"/>
            <a:ext cx="7219950" cy="5259808"/>
          </a:xfrm>
          <a:prstGeom prst="rect">
            <a:avLst/>
          </a:prstGeom>
        </p:spPr>
      </p:pic>
      <p:sp>
        <p:nvSpPr>
          <p:cNvPr id="3" name="Flecha derecha 2"/>
          <p:cNvSpPr/>
          <p:nvPr/>
        </p:nvSpPr>
        <p:spPr>
          <a:xfrm>
            <a:off x="600129" y="5214702"/>
            <a:ext cx="587828" cy="4896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650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571500"/>
            <a:ext cx="8596668" cy="838200"/>
          </a:xfrm>
        </p:spPr>
        <p:txBody>
          <a:bodyPr>
            <a:normAutofit/>
          </a:bodyPr>
          <a:lstStyle/>
          <a:p>
            <a:r>
              <a:rPr lang="es-ES" sz="2400" dirty="0" smtClean="0">
                <a:solidFill>
                  <a:schemeClr val="tx1"/>
                </a:solidFill>
              </a:rPr>
              <a:t>1.-                         </a:t>
            </a:r>
            <a:r>
              <a:rPr lang="es-ES" sz="4400" dirty="0" smtClean="0"/>
              <a:t>El estómago</a:t>
            </a:r>
            <a:endParaRPr lang="es-ES" sz="4400" dirty="0"/>
          </a:p>
        </p:txBody>
      </p:sp>
      <p:pic>
        <p:nvPicPr>
          <p:cNvPr id="4" name="5fNQZVXlRUw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24000" y="1409700"/>
            <a:ext cx="7682178" cy="4591050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" y="800100"/>
            <a:ext cx="609600" cy="6096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800863" y="5439047"/>
            <a:ext cx="599609" cy="5617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2.-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0623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239486"/>
          </a:xfrm>
        </p:spPr>
        <p:txBody>
          <a:bodyPr>
            <a:normAutofit fontScale="90000"/>
          </a:bodyPr>
          <a:lstStyle/>
          <a:p>
            <a:endParaRPr lang="es-ES" dirty="0"/>
          </a:p>
        </p:txBody>
      </p:sp>
      <p:pic>
        <p:nvPicPr>
          <p:cNvPr id="6" name="4684D6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1706" y="609600"/>
            <a:ext cx="5933939" cy="5304746"/>
          </a:xfrm>
        </p:spPr>
      </p:pic>
      <p:sp>
        <p:nvSpPr>
          <p:cNvPr id="3" name="Flecha derecha 2"/>
          <p:cNvSpPr/>
          <p:nvPr/>
        </p:nvSpPr>
        <p:spPr>
          <a:xfrm>
            <a:off x="383420" y="5590903"/>
            <a:ext cx="587828" cy="4310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251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                      Actividad </a:t>
            </a:r>
            <a:br>
              <a:rPr lang="es-ES" dirty="0" smtClean="0"/>
            </a:br>
            <a:r>
              <a:rPr lang="es-ES" sz="2400" dirty="0" smtClean="0"/>
              <a:t>1.- Escribe en tu guía el nombre de estás tres partes del sistema respiratorio.</a:t>
            </a:r>
            <a:endParaRPr lang="es-ES" dirty="0"/>
          </a:p>
        </p:txBody>
      </p:sp>
      <p:pic>
        <p:nvPicPr>
          <p:cNvPr id="1026" name="Picture 2" descr="imagenes del sistema respiratorio para colorear sin nombres - Bu ...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1019" y="2239169"/>
            <a:ext cx="3810000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7943" y="4756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6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22366"/>
          </a:xfrm>
        </p:spPr>
        <p:txBody>
          <a:bodyPr>
            <a:normAutofit fontScale="90000"/>
          </a:bodyPr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1280161"/>
            <a:ext cx="8596668" cy="4761202"/>
          </a:xfrm>
        </p:spPr>
        <p:txBody>
          <a:bodyPr/>
          <a:lstStyle/>
          <a:p>
            <a:r>
              <a:rPr lang="es-CL" dirty="0"/>
              <a:t>2.- Responde:</a:t>
            </a:r>
            <a:endParaRPr lang="es-ES" dirty="0"/>
          </a:p>
          <a:p>
            <a:r>
              <a:rPr lang="es-CL" dirty="0"/>
              <a:t>¿Qué función tiene el sistema circulatorio?</a:t>
            </a:r>
            <a:endParaRPr lang="es-ES" dirty="0"/>
          </a:p>
          <a:p>
            <a:pPr marL="0" indent="0">
              <a:buNone/>
            </a:pPr>
            <a:r>
              <a:rPr lang="es-CL" dirty="0" smtClean="0"/>
              <a:t>__________________________________________________________________________________________________________________________________________</a:t>
            </a:r>
            <a:endParaRPr lang="es-ES" dirty="0"/>
          </a:p>
          <a:p>
            <a:pPr marL="0" indent="0">
              <a:buNone/>
            </a:pPr>
            <a:r>
              <a:rPr lang="es-CL" dirty="0"/>
              <a:t> </a:t>
            </a:r>
            <a:endParaRPr lang="es-ES" dirty="0"/>
          </a:p>
          <a:p>
            <a:r>
              <a:rPr lang="es-CL" dirty="0"/>
              <a:t>¿Qué músculo es el principal de este sistema?</a:t>
            </a:r>
            <a:endParaRPr lang="es-ES" dirty="0"/>
          </a:p>
          <a:p>
            <a:pPr marL="0" indent="0">
              <a:buNone/>
            </a:pPr>
            <a:r>
              <a:rPr lang="es-CL" dirty="0" smtClean="0"/>
              <a:t>____________________________________________________________________</a:t>
            </a:r>
            <a:endParaRPr lang="es-ES" dirty="0"/>
          </a:p>
          <a:p>
            <a:endParaRPr lang="es-ES" dirty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17" y="41169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6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330</TotalTime>
  <Words>63</Words>
  <Application>Microsoft Office PowerPoint</Application>
  <PresentationFormat>Panorámica</PresentationFormat>
  <Paragraphs>20</Paragraphs>
  <Slides>11</Slides>
  <Notes>0</Notes>
  <HiddenSlides>0</HiddenSlides>
  <MMClips>14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Trebuchet MS</vt:lpstr>
      <vt:lpstr>Wingdings 3</vt:lpstr>
      <vt:lpstr>Faceta</vt:lpstr>
      <vt:lpstr>GUIA Nº3 CIENCIA </vt:lpstr>
      <vt:lpstr> 1.-                           Los pulmones </vt:lpstr>
      <vt:lpstr>Presentación de PowerPoint</vt:lpstr>
      <vt:lpstr>1.-                                       El corazón  </vt:lpstr>
      <vt:lpstr>Sistema respiratorio</vt:lpstr>
      <vt:lpstr>1.-                         El estómago</vt:lpstr>
      <vt:lpstr>Presentación de PowerPoint</vt:lpstr>
      <vt:lpstr>                      Actividad  1.- Escribe en tu guía el nombre de estás tres partes del sistema respiratorio.</vt:lpstr>
      <vt:lpstr>Presentación de PowerPoint</vt:lpstr>
      <vt:lpstr>3.- Escribe las partes de este sistema. </vt:lpstr>
      <vt:lpstr>Hemos terminado!! Pega tu guía en tu cuaderno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GUIA Nº3 CIENCIA</dc:title>
  <dc:creator>Carolina Farias</dc:creator>
  <cp:lastModifiedBy>Carolina Farias</cp:lastModifiedBy>
  <cp:revision>23</cp:revision>
  <dcterms:created xsi:type="dcterms:W3CDTF">2020-04-03T20:52:55Z</dcterms:created>
  <dcterms:modified xsi:type="dcterms:W3CDTF">2020-04-05T19:22:12Z</dcterms:modified>
</cp:coreProperties>
</file>