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9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04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44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6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11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56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06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51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597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673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385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BE70D-AC9F-47FD-A8EA-B684C7B1561A}" type="datetimeFigureOut">
              <a:rPr lang="es-ES" smtClean="0"/>
              <a:t>11/05/2020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F35C3-0E9B-4EC2-B2EC-E6B37F76B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59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87533" y="862146"/>
            <a:ext cx="9144000" cy="1031965"/>
          </a:xfrm>
        </p:spPr>
        <p:txBody>
          <a:bodyPr>
            <a:normAutofit/>
          </a:bodyPr>
          <a:lstStyle/>
          <a:p>
            <a:pPr algn="l"/>
            <a:r>
              <a:rPr lang="es-ES" dirty="0" smtClean="0"/>
              <a:t>                Clase 6  </a:t>
            </a:r>
            <a:endParaRPr lang="es-ES" dirty="0"/>
          </a:p>
        </p:txBody>
      </p:sp>
      <p:pic>
        <p:nvPicPr>
          <p:cNvPr id="1026" name="Picture 2" descr="Niños felices estudiando juntos | Vector Prem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72" y="1819253"/>
            <a:ext cx="59626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933" y="1430381"/>
            <a:ext cx="609600" cy="609600"/>
          </a:xfrm>
          <a:prstGeom prst="rect">
            <a:avLst/>
          </a:prstGeom>
        </p:spPr>
      </p:pic>
      <p:pic>
        <p:nvPicPr>
          <p:cNvPr id="5" name="Imagen 4" descr="LOGO Del_Valle-0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9" y="304250"/>
            <a:ext cx="1104900" cy="1047750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541633" y="5563396"/>
            <a:ext cx="4862377" cy="4659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 smtClean="0"/>
              <a:t>                Prof. Carolina Farías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132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 </a:t>
            </a:r>
            <a:r>
              <a:rPr lang="es-CL" dirty="0" smtClean="0"/>
              <a:t>                               </a:t>
            </a:r>
            <a:r>
              <a:rPr lang="es-CL" sz="3600" dirty="0" smtClean="0"/>
              <a:t>Evaluación </a:t>
            </a:r>
            <a:r>
              <a:rPr lang="es-CL" sz="3600" dirty="0"/>
              <a:t>unidad 1</a:t>
            </a:r>
            <a:r>
              <a:rPr lang="es-ES" sz="3600" dirty="0"/>
              <a:t/>
            </a:r>
            <a:br>
              <a:rPr lang="es-ES" sz="3600" dirty="0"/>
            </a:br>
            <a:r>
              <a:rPr lang="es-CL" sz="3600" dirty="0"/>
              <a:t>Nombre: </a:t>
            </a:r>
            <a:r>
              <a:rPr lang="es-CL" sz="3600" dirty="0" smtClean="0"/>
              <a:t>__________________________________________</a:t>
            </a: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CL" sz="3600" dirty="0" smtClean="0"/>
              <a:t>Fecha</a:t>
            </a:r>
            <a:r>
              <a:rPr lang="es-CL" sz="3600" dirty="0"/>
              <a:t>: ____________  </a:t>
            </a:r>
            <a:endParaRPr lang="es-ES" sz="3600" dirty="0"/>
          </a:p>
        </p:txBody>
      </p:sp>
      <p:pic>
        <p:nvPicPr>
          <p:cNvPr id="8" name="4D44A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7909" y="1825625"/>
            <a:ext cx="8686800" cy="4351338"/>
          </a:xfrm>
        </p:spPr>
      </p:pic>
    </p:spTree>
    <p:extLst>
      <p:ext uri="{BB962C8B-B14F-4D97-AF65-F5344CB8AC3E}">
        <p14:creationId xmlns:p14="http://schemas.microsoft.com/office/powerpoint/2010/main" val="308826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64E46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672" y="271144"/>
            <a:ext cx="9853597" cy="5424262"/>
          </a:xfrm>
        </p:spPr>
      </p:pic>
    </p:spTree>
    <p:extLst>
      <p:ext uri="{BB962C8B-B14F-4D97-AF65-F5344CB8AC3E}">
        <p14:creationId xmlns:p14="http://schemas.microsoft.com/office/powerpoint/2010/main" val="26038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B8F07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1210" y="571591"/>
            <a:ext cx="8409441" cy="5188606"/>
          </a:xfrm>
        </p:spPr>
      </p:pic>
    </p:spTree>
    <p:extLst>
      <p:ext uri="{BB962C8B-B14F-4D97-AF65-F5344CB8AC3E}">
        <p14:creationId xmlns:p14="http://schemas.microsoft.com/office/powerpoint/2010/main" val="40145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B4564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570" y="344532"/>
            <a:ext cx="10542587" cy="5599067"/>
          </a:xfrm>
        </p:spPr>
      </p:pic>
    </p:spTree>
    <p:extLst>
      <p:ext uri="{BB962C8B-B14F-4D97-AF65-F5344CB8AC3E}">
        <p14:creationId xmlns:p14="http://schemas.microsoft.com/office/powerpoint/2010/main" val="296304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6493B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9811" y="636905"/>
            <a:ext cx="8011205" cy="5131740"/>
          </a:xfrm>
        </p:spPr>
      </p:pic>
    </p:spTree>
    <p:extLst>
      <p:ext uri="{BB962C8B-B14F-4D97-AF65-F5344CB8AC3E}">
        <p14:creationId xmlns:p14="http://schemas.microsoft.com/office/powerpoint/2010/main" val="103991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12</Words>
  <Application>Microsoft Office PowerPoint</Application>
  <PresentationFormat>Panorámica</PresentationFormat>
  <Paragraphs>3</Paragraphs>
  <Slides>6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                Clase 6  </vt:lpstr>
      <vt:lpstr>                                Evaluación unidad 1 Nombre: __________________________________________ Fecha: ____________ 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10</dc:title>
  <dc:creator>Carolina Farias</dc:creator>
  <cp:lastModifiedBy>Carolina Farias</cp:lastModifiedBy>
  <cp:revision>12</cp:revision>
  <dcterms:created xsi:type="dcterms:W3CDTF">2020-05-10T21:36:04Z</dcterms:created>
  <dcterms:modified xsi:type="dcterms:W3CDTF">2020-05-12T00:23:51Z</dcterms:modified>
</cp:coreProperties>
</file>