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Connectors</a:t>
            </a:r>
            <a:r>
              <a:rPr lang="es-CL" dirty="0" smtClean="0"/>
              <a:t>	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4th </a:t>
            </a:r>
            <a:r>
              <a:rPr lang="en-US" dirty="0" smtClean="0"/>
              <a:t>English</a:t>
            </a:r>
            <a:r>
              <a:rPr lang="es-CL" dirty="0" smtClean="0"/>
              <a:t> </a:t>
            </a:r>
            <a:r>
              <a:rPr lang="es-CL" dirty="0" err="1" smtClean="0"/>
              <a:t>lesson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5704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connector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-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also called conjunctive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words - are words that link two similar elements in a sentence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Connectors, are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used to link two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ideas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within a single sentence, when one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subordinate to the other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join information together within a sentence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Conjunctions can be used: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give more information, give alternatives, give reasons, give results or give unexpected information.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words are used as connectors?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72761"/>
            <a:ext cx="10543660" cy="47496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 for adding information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for giving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for unexpected or different information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ecause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for giving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reasons.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for talking about results 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purposes</a:t>
            </a:r>
          </a:p>
          <a:p>
            <a:pPr>
              <a:lnSpc>
                <a:spcPct val="150000"/>
              </a:lnSpc>
            </a:pP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lthough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for unexpected or different information. 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hen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and after for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equencing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1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EXAMPLES.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270000"/>
            <a:ext cx="9981957" cy="4621349"/>
          </a:xfrm>
        </p:spPr>
        <p:txBody>
          <a:bodyPr>
            <a:normAutofit/>
          </a:bodyPr>
          <a:lstStyle/>
          <a:p>
            <a:endParaRPr lang="en-US" b="1" i="1" dirty="0" smtClean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Amy's dad is taking us on Saturday morning,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 has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offered to bring us home again on Sunday. (joining clauses)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She’d like to go 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she can’t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I'd like to see that Irish band, 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Celtic music is pretty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interesting.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we'll be there by 12. 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we have to put up our tents too.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(the information in the second sentence is different to, and contrasts, the information in the first sentence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need to arrive early 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(that) we can get a good place.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(the second clause shows the purpose of the first clause; that is optional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 you warm the teapot with boiling water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56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exercises in your notebook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955" t="36213" r="24443" b="24411"/>
          <a:stretch/>
        </p:blipFill>
        <p:spPr>
          <a:xfrm>
            <a:off x="425119" y="1551576"/>
            <a:ext cx="9437338" cy="450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67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8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38</Words>
  <Application>Microsoft Office PowerPoint</Application>
  <PresentationFormat>Panorámica</PresentationFormat>
  <Paragraphs>22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Connectors </vt:lpstr>
      <vt:lpstr>What is connector?</vt:lpstr>
      <vt:lpstr>Which words are used as connectors?</vt:lpstr>
      <vt:lpstr>LOOK AT THE EXAMPLES.</vt:lpstr>
      <vt:lpstr>Write the exercises in your notebook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Connectors</dc:title>
  <dc:creator>palav</dc:creator>
  <cp:lastModifiedBy>palav</cp:lastModifiedBy>
  <cp:revision>6</cp:revision>
  <dcterms:created xsi:type="dcterms:W3CDTF">2020-03-31T17:30:25Z</dcterms:created>
  <dcterms:modified xsi:type="dcterms:W3CDTF">2020-03-31T19:44:48Z</dcterms:modified>
</cp:coreProperties>
</file>