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F19F9-6386-4745-8083-9CBE174874B3}" v="59" dt="2020-06-15T22:09:27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zavala vega" userId="532c6a59bc21715a" providerId="LiveId" clId="{E9BF19F9-6386-4745-8083-9CBE174874B3}"/>
    <pc:docChg chg="undo custSel mod addSld delSld modSld modMainMaster">
      <pc:chgData name="macarena zavala vega" userId="532c6a59bc21715a" providerId="LiveId" clId="{E9BF19F9-6386-4745-8083-9CBE174874B3}" dt="2020-06-15T22:09:27.449" v="571"/>
      <pc:docMkLst>
        <pc:docMk/>
      </pc:docMkLst>
      <pc:sldChg chg="addSp delSp modSp mod modTransition modAnim">
        <pc:chgData name="macarena zavala vega" userId="532c6a59bc21715a" providerId="LiveId" clId="{E9BF19F9-6386-4745-8083-9CBE174874B3}" dt="2020-06-15T22:08:46.727" v="570"/>
        <pc:sldMkLst>
          <pc:docMk/>
          <pc:sldMk cId="153225649" sldId="256"/>
        </pc:sldMkLst>
        <pc:spChg chg="mod">
          <ac:chgData name="macarena zavala vega" userId="532c6a59bc21715a" providerId="LiveId" clId="{E9BF19F9-6386-4745-8083-9CBE174874B3}" dt="2020-06-15T04:10:09.331" v="565" actId="20577"/>
          <ac:spMkLst>
            <pc:docMk/>
            <pc:sldMk cId="153225649" sldId="256"/>
            <ac:spMk id="2" creationId="{5134AB5C-6F41-487B-BF74-7AF13AA6DAED}"/>
          </ac:spMkLst>
        </pc:spChg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153225649" sldId="256"/>
            <ac:spMk id="3" creationId="{BEAC373C-B03D-47EB-B8DF-DEEF4457F6AF}"/>
          </ac:spMkLst>
        </pc:spChg>
        <pc:picChg chg="add del mod">
          <ac:chgData name="macarena zavala vega" userId="532c6a59bc21715a" providerId="LiveId" clId="{E9BF19F9-6386-4745-8083-9CBE174874B3}" dt="2020-06-15T22:04:22.732" v="569"/>
          <ac:picMkLst>
            <pc:docMk/>
            <pc:sldMk cId="153225649" sldId="256"/>
            <ac:picMk id="4" creationId="{B785EF4B-7D3C-4F38-BD11-C91D23D09E05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153225649" sldId="256"/>
            <ac:picMk id="5" creationId="{AE877347-B8A8-4F99-8F4A-AC6E246CA5A2}"/>
          </ac:picMkLst>
        </pc:picChg>
      </pc:sldChg>
      <pc:sldChg chg="addSp delSp modSp new mod modTransition modAnim">
        <pc:chgData name="macarena zavala vega" userId="532c6a59bc21715a" providerId="LiveId" clId="{E9BF19F9-6386-4745-8083-9CBE174874B3}" dt="2020-06-15T22:08:46.727" v="570"/>
        <pc:sldMkLst>
          <pc:docMk/>
          <pc:sldMk cId="974953855" sldId="257"/>
        </pc:sldMkLst>
        <pc:spChg chg="mod">
          <ac:chgData name="macarena zavala vega" userId="532c6a59bc21715a" providerId="LiveId" clId="{E9BF19F9-6386-4745-8083-9CBE174874B3}" dt="2020-06-15T03:10:34.110" v="143" actId="20577"/>
          <ac:spMkLst>
            <pc:docMk/>
            <pc:sldMk cId="974953855" sldId="257"/>
            <ac:spMk id="2" creationId="{0971E063-8BAB-4DF7-BEE0-750D55B9C6DA}"/>
          </ac:spMkLst>
        </pc:spChg>
        <pc:picChg chg="add del mod">
          <ac:chgData name="macarena zavala vega" userId="532c6a59bc21715a" providerId="LiveId" clId="{E9BF19F9-6386-4745-8083-9CBE174874B3}" dt="2020-06-15T22:04:22.732" v="569"/>
          <ac:picMkLst>
            <pc:docMk/>
            <pc:sldMk cId="974953855" sldId="257"/>
            <ac:picMk id="3" creationId="{C372DC76-412F-4A0C-BAD0-EEFC40487200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974953855" sldId="257"/>
            <ac:picMk id="4" creationId="{9D6C7289-BD2D-4C74-8922-BE1333AAFE3A}"/>
          </ac:picMkLst>
        </pc:picChg>
      </pc:sldChg>
      <pc:sldChg chg="addSp modSp new mod modTransition setBg">
        <pc:chgData name="macarena zavala vega" userId="532c6a59bc21715a" providerId="LiveId" clId="{E9BF19F9-6386-4745-8083-9CBE174874B3}" dt="2020-06-15T22:08:46.727" v="570"/>
        <pc:sldMkLst>
          <pc:docMk/>
          <pc:sldMk cId="2003263975" sldId="258"/>
        </pc:sldMkLst>
        <pc:picChg chg="add mod">
          <ac:chgData name="macarena zavala vega" userId="532c6a59bc21715a" providerId="LiveId" clId="{E9BF19F9-6386-4745-8083-9CBE174874B3}" dt="2020-06-15T03:09:54.003" v="139" actId="26606"/>
          <ac:picMkLst>
            <pc:docMk/>
            <pc:sldMk cId="2003263975" sldId="258"/>
            <ac:picMk id="2" creationId="{FE4959DB-52DC-441A-98CE-E3301E4F6A7C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2003263975" sldId="258"/>
            <ac:picMk id="3" creationId="{EFE9720A-19E8-40F4-8851-6834330ABD58}"/>
          </ac:picMkLst>
        </pc:picChg>
      </pc:sldChg>
      <pc:sldChg chg="addSp delSp modSp new mod modTransition modAnim">
        <pc:chgData name="macarena zavala vega" userId="532c6a59bc21715a" providerId="LiveId" clId="{E9BF19F9-6386-4745-8083-9CBE174874B3}" dt="2020-06-15T22:08:46.727" v="570"/>
        <pc:sldMkLst>
          <pc:docMk/>
          <pc:sldMk cId="1904007120" sldId="259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1904007120" sldId="259"/>
            <ac:spMk id="2" creationId="{4F994A3D-A4AC-4CB7-AA30-225C70506B0A}"/>
          </ac:spMkLst>
        </pc:spChg>
        <pc:graphicFrameChg chg="add mod modGraphic">
          <ac:chgData name="macarena zavala vega" userId="532c6a59bc21715a" providerId="LiveId" clId="{E9BF19F9-6386-4745-8083-9CBE174874B3}" dt="2020-06-15T03:47:49.836" v="340" actId="14734"/>
          <ac:graphicFrameMkLst>
            <pc:docMk/>
            <pc:sldMk cId="1904007120" sldId="259"/>
            <ac:graphicFrameMk id="3" creationId="{66603E82-8169-4375-B7E4-B5EF313ED8D6}"/>
          </ac:graphicFrameMkLst>
        </pc:graphicFrame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1904007120" sldId="259"/>
            <ac:picMk id="4" creationId="{0514B684-9C9D-4E87-8FF1-79CF3ADC3A3A}"/>
          </ac:picMkLst>
        </pc:picChg>
        <pc:picChg chg="add mod">
          <ac:chgData name="macarena zavala vega" userId="532c6a59bc21715a" providerId="LiveId" clId="{E9BF19F9-6386-4745-8083-9CBE174874B3}" dt="2020-06-15T03:47:54.107" v="341" actId="14100"/>
          <ac:picMkLst>
            <pc:docMk/>
            <pc:sldMk cId="1904007120" sldId="259"/>
            <ac:picMk id="6" creationId="{BA071ED9-DC24-4A0D-AE5A-B79112918AEE}"/>
          </ac:picMkLst>
        </pc:picChg>
        <pc:picChg chg="add mod">
          <ac:chgData name="macarena zavala vega" userId="532c6a59bc21715a" providerId="LiveId" clId="{E9BF19F9-6386-4745-8083-9CBE174874B3}" dt="2020-06-15T03:47:40.214" v="338" actId="1076"/>
          <ac:picMkLst>
            <pc:docMk/>
            <pc:sldMk cId="1904007120" sldId="259"/>
            <ac:picMk id="7" creationId="{574BF967-6D92-4AB6-9F43-6668CADFDA5C}"/>
          </ac:picMkLst>
        </pc:picChg>
        <pc:picChg chg="add del mod">
          <ac:chgData name="macarena zavala vega" userId="532c6a59bc21715a" providerId="LiveId" clId="{E9BF19F9-6386-4745-8083-9CBE174874B3}" dt="2020-06-15T03:21:05.156" v="264" actId="478"/>
          <ac:picMkLst>
            <pc:docMk/>
            <pc:sldMk cId="1904007120" sldId="259"/>
            <ac:picMk id="1026" creationId="{555EFB47-9CAC-4743-8676-42663D2C1B7A}"/>
          </ac:picMkLst>
        </pc:picChg>
      </pc:sldChg>
      <pc:sldChg chg="addSp modSp new mod modTransition">
        <pc:chgData name="macarena zavala vega" userId="532c6a59bc21715a" providerId="LiveId" clId="{E9BF19F9-6386-4745-8083-9CBE174874B3}" dt="2020-06-15T22:08:46.727" v="570"/>
        <pc:sldMkLst>
          <pc:docMk/>
          <pc:sldMk cId="3380376326" sldId="260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3380376326" sldId="260"/>
            <ac:spMk id="2" creationId="{659C0E46-82CC-4EBD-BAF1-E46F09A711A2}"/>
          </ac:spMkLst>
        </pc:spChg>
        <pc:picChg chg="add mod">
          <ac:chgData name="macarena zavala vega" userId="532c6a59bc21715a" providerId="LiveId" clId="{E9BF19F9-6386-4745-8083-9CBE174874B3}" dt="2020-06-15T03:17:27.461" v="159" actId="1076"/>
          <ac:picMkLst>
            <pc:docMk/>
            <pc:sldMk cId="3380376326" sldId="260"/>
            <ac:picMk id="3" creationId="{D1CA1447-77D9-4F71-9574-55735CACE5D2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3380376326" sldId="260"/>
            <ac:picMk id="4" creationId="{16CF2A07-DE48-4260-B790-D1AC06F36AD7}"/>
          </ac:picMkLst>
        </pc:picChg>
      </pc:sldChg>
      <pc:sldChg chg="addSp modSp add mod modTransition modAnim">
        <pc:chgData name="macarena zavala vega" userId="532c6a59bc21715a" providerId="LiveId" clId="{E9BF19F9-6386-4745-8083-9CBE174874B3}" dt="2020-06-15T22:08:46.727" v="570"/>
        <pc:sldMkLst>
          <pc:docMk/>
          <pc:sldMk cId="1709936405" sldId="261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1709936405" sldId="261"/>
            <ac:spMk id="2" creationId="{659C0E46-82CC-4EBD-BAF1-E46F09A711A2}"/>
          </ac:spMkLst>
        </pc:spChg>
        <pc:spChg chg="add mod">
          <ac:chgData name="macarena zavala vega" userId="532c6a59bc21715a" providerId="LiveId" clId="{E9BF19F9-6386-4745-8083-9CBE174874B3}" dt="2020-06-15T03:48:37.007" v="352" actId="1076"/>
          <ac:spMkLst>
            <pc:docMk/>
            <pc:sldMk cId="1709936405" sldId="261"/>
            <ac:spMk id="5" creationId="{3AD2D623-05D9-4595-A7F4-A783CFECA0E2}"/>
          </ac:spMkLst>
        </pc:spChg>
        <pc:picChg chg="add mod">
          <ac:chgData name="macarena zavala vega" userId="532c6a59bc21715a" providerId="LiveId" clId="{E9BF19F9-6386-4745-8083-9CBE174874B3}" dt="2020-06-15T03:18:28.113" v="204" actId="1076"/>
          <ac:picMkLst>
            <pc:docMk/>
            <pc:sldMk cId="1709936405" sldId="261"/>
            <ac:picMk id="4" creationId="{8081DD80-C109-41AA-9889-D04CE307E9B7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1709936405" sldId="261"/>
            <ac:picMk id="6" creationId="{1611F603-FD3C-4CFB-A2A4-58B4980B6AC1}"/>
          </ac:picMkLst>
        </pc:picChg>
      </pc:sldChg>
      <pc:sldChg chg="addSp delSp modSp add mod modTransition">
        <pc:chgData name="macarena zavala vega" userId="532c6a59bc21715a" providerId="LiveId" clId="{E9BF19F9-6386-4745-8083-9CBE174874B3}" dt="2020-06-15T22:08:46.727" v="570"/>
        <pc:sldMkLst>
          <pc:docMk/>
          <pc:sldMk cId="2193428478" sldId="262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2193428478" sldId="262"/>
            <ac:spMk id="2" creationId="{659C0E46-82CC-4EBD-BAF1-E46F09A711A2}"/>
          </ac:spMkLst>
        </pc:sp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2193428478" sldId="262"/>
            <ac:picMk id="3" creationId="{3631F3AC-4C82-4687-92CC-70236D4AD7A4}"/>
          </ac:picMkLst>
        </pc:picChg>
        <pc:picChg chg="del">
          <ac:chgData name="macarena zavala vega" userId="532c6a59bc21715a" providerId="LiveId" clId="{E9BF19F9-6386-4745-8083-9CBE174874B3}" dt="2020-06-15T03:18:45.553" v="206" actId="478"/>
          <ac:picMkLst>
            <pc:docMk/>
            <pc:sldMk cId="2193428478" sldId="262"/>
            <ac:picMk id="3" creationId="{D1CA1447-77D9-4F71-9574-55735CACE5D2}"/>
          </ac:picMkLst>
        </pc:picChg>
        <pc:picChg chg="add">
          <ac:chgData name="macarena zavala vega" userId="532c6a59bc21715a" providerId="LiveId" clId="{E9BF19F9-6386-4745-8083-9CBE174874B3}" dt="2020-06-15T03:19:00.232" v="207"/>
          <ac:picMkLst>
            <pc:docMk/>
            <pc:sldMk cId="2193428478" sldId="262"/>
            <ac:picMk id="4" creationId="{DF3E68DC-B1C1-4A62-9F25-5A810DFAA92E}"/>
          </ac:picMkLst>
        </pc:picChg>
      </pc:sldChg>
      <pc:sldChg chg="addSp modSp add mod modTransition modAnim">
        <pc:chgData name="macarena zavala vega" userId="532c6a59bc21715a" providerId="LiveId" clId="{E9BF19F9-6386-4745-8083-9CBE174874B3}" dt="2020-06-15T22:08:46.727" v="570"/>
        <pc:sldMkLst>
          <pc:docMk/>
          <pc:sldMk cId="610059479" sldId="263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610059479" sldId="263"/>
            <ac:spMk id="2" creationId="{659C0E46-82CC-4EBD-BAF1-E46F09A711A2}"/>
          </ac:spMkLst>
        </pc:spChg>
        <pc:spChg chg="add mod">
          <ac:chgData name="macarena zavala vega" userId="532c6a59bc21715a" providerId="LiveId" clId="{E9BF19F9-6386-4745-8083-9CBE174874B3}" dt="2020-06-15T03:48:58.735" v="359" actId="20577"/>
          <ac:spMkLst>
            <pc:docMk/>
            <pc:sldMk cId="610059479" sldId="263"/>
            <ac:spMk id="5" creationId="{A769A856-4869-4081-8E77-DEC2318546D6}"/>
          </ac:spMkLst>
        </pc:spChg>
        <pc:picChg chg="add mod">
          <ac:chgData name="macarena zavala vega" userId="532c6a59bc21715a" providerId="LiveId" clId="{E9BF19F9-6386-4745-8083-9CBE174874B3}" dt="2020-06-15T03:22:14.992" v="298" actId="1076"/>
          <ac:picMkLst>
            <pc:docMk/>
            <pc:sldMk cId="610059479" sldId="263"/>
            <ac:picMk id="3" creationId="{16ACD47E-2D78-4FDE-8CF4-4CD120E534E0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610059479" sldId="263"/>
            <ac:picMk id="6" creationId="{A4BCCFDC-4153-40C2-BB6A-DABA5BC3F004}"/>
          </ac:picMkLst>
        </pc:picChg>
      </pc:sldChg>
      <pc:sldChg chg="addSp delSp modSp add mod modTransition">
        <pc:chgData name="macarena zavala vega" userId="532c6a59bc21715a" providerId="LiveId" clId="{E9BF19F9-6386-4745-8083-9CBE174874B3}" dt="2020-06-15T22:08:46.727" v="570"/>
        <pc:sldMkLst>
          <pc:docMk/>
          <pc:sldMk cId="654433096" sldId="264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654433096" sldId="264"/>
            <ac:spMk id="2" creationId="{659C0E46-82CC-4EBD-BAF1-E46F09A711A2}"/>
          </ac:spMkLst>
        </pc:spChg>
        <pc:picChg chg="add">
          <ac:chgData name="macarena zavala vega" userId="532c6a59bc21715a" providerId="LiveId" clId="{E9BF19F9-6386-4745-8083-9CBE174874B3}" dt="2020-06-15T03:22:56.734" v="301"/>
          <ac:picMkLst>
            <pc:docMk/>
            <pc:sldMk cId="654433096" sldId="264"/>
            <ac:picMk id="3" creationId="{535A0353-536B-4214-8A8A-182AED33FD18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654433096" sldId="264"/>
            <ac:picMk id="4" creationId="{30F0DE3E-621E-44C3-A5D8-CD3CAEC4C7CA}"/>
          </ac:picMkLst>
        </pc:picChg>
        <pc:picChg chg="del">
          <ac:chgData name="macarena zavala vega" userId="532c6a59bc21715a" providerId="LiveId" clId="{E9BF19F9-6386-4745-8083-9CBE174874B3}" dt="2020-06-15T03:22:26.949" v="300" actId="478"/>
          <ac:picMkLst>
            <pc:docMk/>
            <pc:sldMk cId="654433096" sldId="264"/>
            <ac:picMk id="4" creationId="{DF3E68DC-B1C1-4A62-9F25-5A810DFAA92E}"/>
          </ac:picMkLst>
        </pc:picChg>
      </pc:sldChg>
      <pc:sldChg chg="addSp modSp add mod modTransition modAnim">
        <pc:chgData name="macarena zavala vega" userId="532c6a59bc21715a" providerId="LiveId" clId="{E9BF19F9-6386-4745-8083-9CBE174874B3}" dt="2020-06-15T22:08:46.727" v="570"/>
        <pc:sldMkLst>
          <pc:docMk/>
          <pc:sldMk cId="612146838" sldId="265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612146838" sldId="265"/>
            <ac:spMk id="2" creationId="{659C0E46-82CC-4EBD-BAF1-E46F09A711A2}"/>
          </ac:spMkLst>
        </pc:spChg>
        <pc:spChg chg="add mod">
          <ac:chgData name="macarena zavala vega" userId="532c6a59bc21715a" providerId="LiveId" clId="{E9BF19F9-6386-4745-8083-9CBE174874B3}" dt="2020-06-15T03:49:07.509" v="362" actId="20577"/>
          <ac:spMkLst>
            <pc:docMk/>
            <pc:sldMk cId="612146838" sldId="265"/>
            <ac:spMk id="5" creationId="{21D37A5A-9C28-4A4E-868D-CC3362620564}"/>
          </ac:spMkLst>
        </pc:spChg>
        <pc:picChg chg="add mod">
          <ac:chgData name="macarena zavala vega" userId="532c6a59bc21715a" providerId="LiveId" clId="{E9BF19F9-6386-4745-8083-9CBE174874B3}" dt="2020-06-15T03:23:23.607" v="304" actId="1076"/>
          <ac:picMkLst>
            <pc:docMk/>
            <pc:sldMk cId="612146838" sldId="265"/>
            <ac:picMk id="4" creationId="{5F6C0236-B31C-43E5-8B01-ED53096FB383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612146838" sldId="265"/>
            <ac:picMk id="6" creationId="{9A421F5F-5744-45C3-A49E-10911AED8996}"/>
          </ac:picMkLst>
        </pc:picChg>
      </pc:sldChg>
      <pc:sldChg chg="addSp delSp modSp add mod modTransition modAnim">
        <pc:chgData name="macarena zavala vega" userId="532c6a59bc21715a" providerId="LiveId" clId="{E9BF19F9-6386-4745-8083-9CBE174874B3}" dt="2020-06-15T22:08:46.727" v="570"/>
        <pc:sldMkLst>
          <pc:docMk/>
          <pc:sldMk cId="3062640760" sldId="266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3062640760" sldId="266"/>
            <ac:spMk id="2" creationId="{4F994A3D-A4AC-4CB7-AA30-225C70506B0A}"/>
          </ac:spMkLst>
        </pc:spChg>
        <pc:spChg chg="add mod">
          <ac:chgData name="macarena zavala vega" userId="532c6a59bc21715a" providerId="LiveId" clId="{E9BF19F9-6386-4745-8083-9CBE174874B3}" dt="2020-06-15T03:47:03.647" v="319" actId="1076"/>
          <ac:spMkLst>
            <pc:docMk/>
            <pc:sldMk cId="3062640760" sldId="266"/>
            <ac:spMk id="6" creationId="{888421E4-CCEB-4B6B-B2FF-8E7E02FF8BD0}"/>
          </ac:spMkLst>
        </pc:spChg>
        <pc:spChg chg="add mod">
          <ac:chgData name="macarena zavala vega" userId="532c6a59bc21715a" providerId="LiveId" clId="{E9BF19F9-6386-4745-8083-9CBE174874B3}" dt="2020-06-15T03:47:13.516" v="333" actId="20577"/>
          <ac:spMkLst>
            <pc:docMk/>
            <pc:sldMk cId="3062640760" sldId="266"/>
            <ac:spMk id="7" creationId="{E9F5EDFF-662A-4C61-B229-58C719991484}"/>
          </ac:spMkLst>
        </pc:spChg>
        <pc:graphicFrameChg chg="del mod modGraphic">
          <ac:chgData name="macarena zavala vega" userId="532c6a59bc21715a" providerId="LiveId" clId="{E9BF19F9-6386-4745-8083-9CBE174874B3}" dt="2020-06-15T03:23:44.852" v="307" actId="478"/>
          <ac:graphicFrameMkLst>
            <pc:docMk/>
            <pc:sldMk cId="3062640760" sldId="266"/>
            <ac:graphicFrameMk id="3" creationId="{66603E82-8169-4375-B7E4-B5EF313ED8D6}"/>
          </ac:graphicFrameMkLst>
        </pc:graphicFrame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3062640760" sldId="266"/>
            <ac:picMk id="3" creationId="{A47B25B1-9E9A-4C8B-9F23-F9AEC293A169}"/>
          </ac:picMkLst>
        </pc:picChg>
        <pc:picChg chg="add mod">
          <ac:chgData name="macarena zavala vega" userId="532c6a59bc21715a" providerId="LiveId" clId="{E9BF19F9-6386-4745-8083-9CBE174874B3}" dt="2020-06-15T03:46:22.679" v="309" actId="1076"/>
          <ac:picMkLst>
            <pc:docMk/>
            <pc:sldMk cId="3062640760" sldId="266"/>
            <ac:picMk id="4" creationId="{91931C5B-E0B2-45AB-A33D-2E3FD09D7406}"/>
          </ac:picMkLst>
        </pc:picChg>
        <pc:picChg chg="add mod">
          <ac:chgData name="macarena zavala vega" userId="532c6a59bc21715a" providerId="LiveId" clId="{E9BF19F9-6386-4745-8083-9CBE174874B3}" dt="2020-06-15T03:59:53.391" v="467" actId="1076"/>
          <ac:picMkLst>
            <pc:docMk/>
            <pc:sldMk cId="3062640760" sldId="266"/>
            <ac:picMk id="5" creationId="{5762F138-4F67-47D2-A02F-D15EBAD9E921}"/>
          </ac:picMkLst>
        </pc:picChg>
      </pc:sldChg>
      <pc:sldChg chg="addSp modSp new mod modTransition">
        <pc:chgData name="macarena zavala vega" userId="532c6a59bc21715a" providerId="LiveId" clId="{E9BF19F9-6386-4745-8083-9CBE174874B3}" dt="2020-06-15T22:08:46.727" v="570"/>
        <pc:sldMkLst>
          <pc:docMk/>
          <pc:sldMk cId="177097430" sldId="267"/>
        </pc:sldMkLst>
        <pc:spChg chg="mod">
          <ac:chgData name="macarena zavala vega" userId="532c6a59bc21715a" providerId="LiveId" clId="{E9BF19F9-6386-4745-8083-9CBE174874B3}" dt="2020-06-15T04:03:30.783" v="478" actId="1076"/>
          <ac:spMkLst>
            <pc:docMk/>
            <pc:sldMk cId="177097430" sldId="267"/>
            <ac:spMk id="2" creationId="{83665C9D-18C9-4AE7-8CA5-B0275608E6ED}"/>
          </ac:spMkLst>
        </pc:spChg>
        <pc:picChg chg="add mod modCrop">
          <ac:chgData name="macarena zavala vega" userId="532c6a59bc21715a" providerId="LiveId" clId="{E9BF19F9-6386-4745-8083-9CBE174874B3}" dt="2020-06-15T03:52:16.807" v="375" actId="1076"/>
          <ac:picMkLst>
            <pc:docMk/>
            <pc:sldMk cId="177097430" sldId="267"/>
            <ac:picMk id="3" creationId="{94B2EB97-F234-41E3-8C24-0D5BC86FF596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177097430" sldId="267"/>
            <ac:picMk id="4" creationId="{3F07A5EE-F6D5-4734-B036-0AE60F342B6B}"/>
          </ac:picMkLst>
        </pc:picChg>
      </pc:sldChg>
      <pc:sldChg chg="add del">
        <pc:chgData name="macarena zavala vega" userId="532c6a59bc21715a" providerId="LiveId" clId="{E9BF19F9-6386-4745-8083-9CBE174874B3}" dt="2020-06-15T03:48:46.573" v="354" actId="47"/>
        <pc:sldMkLst>
          <pc:docMk/>
          <pc:sldMk cId="872070181" sldId="267"/>
        </pc:sldMkLst>
      </pc:sldChg>
      <pc:sldChg chg="addSp delSp modSp add mod modTransition">
        <pc:chgData name="macarena zavala vega" userId="532c6a59bc21715a" providerId="LiveId" clId="{E9BF19F9-6386-4745-8083-9CBE174874B3}" dt="2020-06-15T22:08:46.727" v="570"/>
        <pc:sldMkLst>
          <pc:docMk/>
          <pc:sldMk cId="2050739004" sldId="268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2050739004" sldId="268"/>
            <ac:spMk id="2" creationId="{83665C9D-18C9-4AE7-8CA5-B0275608E6ED}"/>
          </ac:spMkLst>
        </pc:spChg>
        <pc:picChg chg="del">
          <ac:chgData name="macarena zavala vega" userId="532c6a59bc21715a" providerId="LiveId" clId="{E9BF19F9-6386-4745-8083-9CBE174874B3}" dt="2020-06-15T03:53:04.292" v="415" actId="478"/>
          <ac:picMkLst>
            <pc:docMk/>
            <pc:sldMk cId="2050739004" sldId="268"/>
            <ac:picMk id="3" creationId="{94B2EB97-F234-41E3-8C24-0D5BC86FF596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2050739004" sldId="268"/>
            <ac:picMk id="3" creationId="{F6F1DFF6-A266-424D-92BC-2B95BDFFBA35}"/>
          </ac:picMkLst>
        </pc:picChg>
        <pc:picChg chg="add mod">
          <ac:chgData name="macarena zavala vega" userId="532c6a59bc21715a" providerId="LiveId" clId="{E9BF19F9-6386-4745-8083-9CBE174874B3}" dt="2020-06-15T03:53:34.189" v="418" actId="1076"/>
          <ac:picMkLst>
            <pc:docMk/>
            <pc:sldMk cId="2050739004" sldId="268"/>
            <ac:picMk id="4" creationId="{757F7CD6-7BB2-497E-A610-C23066089BD8}"/>
          </ac:picMkLst>
        </pc:picChg>
      </pc:sldChg>
      <pc:sldChg chg="addSp delSp modSp add mod modTransition">
        <pc:chgData name="macarena zavala vega" userId="532c6a59bc21715a" providerId="LiveId" clId="{E9BF19F9-6386-4745-8083-9CBE174874B3}" dt="2020-06-15T22:08:46.727" v="570"/>
        <pc:sldMkLst>
          <pc:docMk/>
          <pc:sldMk cId="1788393264" sldId="269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1788393264" sldId="269"/>
            <ac:spMk id="2" creationId="{83665C9D-18C9-4AE7-8CA5-B0275608E6ED}"/>
          </ac:spMkLst>
        </pc:spChg>
        <pc:picChg chg="add mod modCrop">
          <ac:chgData name="macarena zavala vega" userId="532c6a59bc21715a" providerId="LiveId" clId="{E9BF19F9-6386-4745-8083-9CBE174874B3}" dt="2020-06-15T04:11:02.543" v="567" actId="1076"/>
          <ac:picMkLst>
            <pc:docMk/>
            <pc:sldMk cId="1788393264" sldId="269"/>
            <ac:picMk id="3" creationId="{B9DCA351-DB67-4EC7-AAD4-4E8646CA8F63}"/>
          </ac:picMkLst>
        </pc:picChg>
        <pc:picChg chg="del">
          <ac:chgData name="macarena zavala vega" userId="532c6a59bc21715a" providerId="LiveId" clId="{E9BF19F9-6386-4745-8083-9CBE174874B3}" dt="2020-06-15T03:53:39.420" v="420" actId="478"/>
          <ac:picMkLst>
            <pc:docMk/>
            <pc:sldMk cId="1788393264" sldId="269"/>
            <ac:picMk id="4" creationId="{757F7CD6-7BB2-497E-A610-C23066089BD8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1788393264" sldId="269"/>
            <ac:picMk id="4" creationId="{E31AB778-E79D-476E-AA97-BC660177509C}"/>
          </ac:picMkLst>
        </pc:picChg>
      </pc:sldChg>
      <pc:sldChg chg="addSp modSp new mod modTransition">
        <pc:chgData name="macarena zavala vega" userId="532c6a59bc21715a" providerId="LiveId" clId="{E9BF19F9-6386-4745-8083-9CBE174874B3}" dt="2020-06-15T22:08:46.727" v="570"/>
        <pc:sldMkLst>
          <pc:docMk/>
          <pc:sldMk cId="3733446273" sldId="270"/>
        </pc:sldMkLst>
        <pc:spChg chg="mod">
          <ac:chgData name="macarena zavala vega" userId="532c6a59bc21715a" providerId="LiveId" clId="{E9BF19F9-6386-4745-8083-9CBE174874B3}" dt="2020-06-15T03:57:47.132" v="463"/>
          <ac:spMkLst>
            <pc:docMk/>
            <pc:sldMk cId="3733446273" sldId="270"/>
            <ac:spMk id="2" creationId="{FA7B48BB-3FCC-40B1-A78B-AC888DBB58A0}"/>
          </ac:spMkLst>
        </pc:spChg>
        <pc:picChg chg="add mod">
          <ac:chgData name="macarena zavala vega" userId="532c6a59bc21715a" providerId="LiveId" clId="{E9BF19F9-6386-4745-8083-9CBE174874B3}" dt="2020-06-15T03:55:10.463" v="454" actId="14100"/>
          <ac:picMkLst>
            <pc:docMk/>
            <pc:sldMk cId="3733446273" sldId="270"/>
            <ac:picMk id="3" creationId="{4B4C4909-E561-4E4D-8DEB-04B79C20FFDB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3733446273" sldId="270"/>
            <ac:picMk id="4" creationId="{C49F0E63-3C85-4DC4-B554-CFFAE195F7AE}"/>
          </ac:picMkLst>
        </pc:picChg>
      </pc:sldChg>
      <pc:sldChg chg="addSp modSp new modTransition">
        <pc:chgData name="macarena zavala vega" userId="532c6a59bc21715a" providerId="LiveId" clId="{E9BF19F9-6386-4745-8083-9CBE174874B3}" dt="2020-06-15T22:08:46.727" v="570"/>
        <pc:sldMkLst>
          <pc:docMk/>
          <pc:sldMk cId="2042067069" sldId="271"/>
        </pc:sldMkLst>
        <pc:picChg chg="add mod">
          <ac:chgData name="macarena zavala vega" userId="532c6a59bc21715a" providerId="LiveId" clId="{E9BF19F9-6386-4745-8083-9CBE174874B3}" dt="2020-06-15T03:55:37.972" v="456"/>
          <ac:picMkLst>
            <pc:docMk/>
            <pc:sldMk cId="2042067069" sldId="271"/>
            <ac:picMk id="2" creationId="{BD49B4A8-371C-4674-8077-03119EFB9C79}"/>
          </ac:picMkLst>
        </pc:picChg>
        <pc:picChg chg="add mod">
          <ac:chgData name="macarena zavala vega" userId="532c6a59bc21715a" providerId="LiveId" clId="{E9BF19F9-6386-4745-8083-9CBE174874B3}" dt="2020-06-15T22:08:46.727" v="570"/>
          <ac:picMkLst>
            <pc:docMk/>
            <pc:sldMk cId="2042067069" sldId="271"/>
            <ac:picMk id="3" creationId="{C9832FE5-5172-4064-88A6-9CCE734097F2}"/>
          </ac:picMkLst>
        </pc:picChg>
      </pc:sldChg>
      <pc:sldChg chg="addSp delSp modSp new mod modTransition">
        <pc:chgData name="macarena zavala vega" userId="532c6a59bc21715a" providerId="LiveId" clId="{E9BF19F9-6386-4745-8083-9CBE174874B3}" dt="2020-06-15T22:09:27.449" v="571"/>
        <pc:sldMkLst>
          <pc:docMk/>
          <pc:sldMk cId="61763892" sldId="272"/>
        </pc:sldMkLst>
        <pc:picChg chg="add mod">
          <ac:chgData name="macarena zavala vega" userId="532c6a59bc21715a" providerId="LiveId" clId="{E9BF19F9-6386-4745-8083-9CBE174874B3}" dt="2020-06-15T03:56:42.099" v="462" actId="1076"/>
          <ac:picMkLst>
            <pc:docMk/>
            <pc:sldMk cId="61763892" sldId="272"/>
            <ac:picMk id="2" creationId="{DDC542A8-0A65-44A6-A843-F9473629DD18}"/>
          </ac:picMkLst>
        </pc:picChg>
        <pc:picChg chg="add mod">
          <ac:chgData name="macarena zavala vega" userId="532c6a59bc21715a" providerId="LiveId" clId="{E9BF19F9-6386-4745-8083-9CBE174874B3}" dt="2020-06-15T03:56:40.632" v="461" actId="1076"/>
          <ac:picMkLst>
            <pc:docMk/>
            <pc:sldMk cId="61763892" sldId="272"/>
            <ac:picMk id="3" creationId="{C1063123-4F44-4146-BC6C-0B50D174A460}"/>
          </ac:picMkLst>
        </pc:picChg>
        <pc:picChg chg="add del mod">
          <ac:chgData name="macarena zavala vega" userId="532c6a59bc21715a" providerId="LiveId" clId="{E9BF19F9-6386-4745-8083-9CBE174874B3}" dt="2020-06-15T22:09:27.449" v="571"/>
          <ac:picMkLst>
            <pc:docMk/>
            <pc:sldMk cId="61763892" sldId="272"/>
            <ac:picMk id="4" creationId="{8EF44026-900B-4D21-89B0-1C006BD51DFE}"/>
          </ac:picMkLst>
        </pc:picChg>
        <pc:picChg chg="add mod">
          <ac:chgData name="macarena zavala vega" userId="532c6a59bc21715a" providerId="LiveId" clId="{E9BF19F9-6386-4745-8083-9CBE174874B3}" dt="2020-06-15T22:09:27.449" v="571"/>
          <ac:picMkLst>
            <pc:docMk/>
            <pc:sldMk cId="61763892" sldId="272"/>
            <ac:picMk id="5" creationId="{3F9F88D6-BE52-478B-9C90-25DC631F41E8}"/>
          </ac:picMkLst>
        </pc:picChg>
      </pc:sldChg>
      <pc:sldChg chg="addSp delSp modSp new mod modTransition setBg">
        <pc:chgData name="macarena zavala vega" userId="532c6a59bc21715a" providerId="LiveId" clId="{E9BF19F9-6386-4745-8083-9CBE174874B3}" dt="2020-06-15T22:09:27.449" v="571"/>
        <pc:sldMkLst>
          <pc:docMk/>
          <pc:sldMk cId="1667377102" sldId="273"/>
        </pc:sldMkLst>
        <pc:spChg chg="mod">
          <ac:chgData name="macarena zavala vega" userId="532c6a59bc21715a" providerId="LiveId" clId="{E9BF19F9-6386-4745-8083-9CBE174874B3}" dt="2020-06-15T04:09:22.207" v="559" actId="26606"/>
          <ac:spMkLst>
            <pc:docMk/>
            <pc:sldMk cId="1667377102" sldId="273"/>
            <ac:spMk id="2" creationId="{B87390E2-7E99-4532-A75E-34DE009F3C12}"/>
          </ac:spMkLst>
        </pc:spChg>
        <pc:spChg chg="del">
          <ac:chgData name="macarena zavala vega" userId="532c6a59bc21715a" providerId="LiveId" clId="{E9BF19F9-6386-4745-8083-9CBE174874B3}" dt="2020-06-15T04:04:28.901" v="556" actId="478"/>
          <ac:spMkLst>
            <pc:docMk/>
            <pc:sldMk cId="1667377102" sldId="273"/>
            <ac:spMk id="3" creationId="{F399FFF6-4AFA-45E7-85BC-86F99228E5F5}"/>
          </ac:spMkLst>
        </pc:spChg>
        <pc:spChg chg="add">
          <ac:chgData name="macarena zavala vega" userId="532c6a59bc21715a" providerId="LiveId" clId="{E9BF19F9-6386-4745-8083-9CBE174874B3}" dt="2020-06-15T04:09:22.207" v="559" actId="26606"/>
          <ac:spMkLst>
            <pc:docMk/>
            <pc:sldMk cId="1667377102" sldId="273"/>
            <ac:spMk id="71" creationId="{24AF37F0-1E8F-443E-AA28-4BC6348204B4}"/>
          </ac:spMkLst>
        </pc:spChg>
        <pc:spChg chg="add">
          <ac:chgData name="macarena zavala vega" userId="532c6a59bc21715a" providerId="LiveId" clId="{E9BF19F9-6386-4745-8083-9CBE174874B3}" dt="2020-06-15T04:09:22.207" v="559" actId="26606"/>
          <ac:spMkLst>
            <pc:docMk/>
            <pc:sldMk cId="1667377102" sldId="273"/>
            <ac:spMk id="73" creationId="{3DBE9D54-6250-40F2-A23A-F9CEBF5F9196}"/>
          </ac:spMkLst>
        </pc:spChg>
        <pc:picChg chg="add del mod">
          <ac:chgData name="macarena zavala vega" userId="532c6a59bc21715a" providerId="LiveId" clId="{E9BF19F9-6386-4745-8083-9CBE174874B3}" dt="2020-06-15T22:09:27.449" v="571"/>
          <ac:picMkLst>
            <pc:docMk/>
            <pc:sldMk cId="1667377102" sldId="273"/>
            <ac:picMk id="3" creationId="{749AA803-37B8-44AB-8D91-6864448EAA1E}"/>
          </ac:picMkLst>
        </pc:picChg>
        <pc:picChg chg="add mod">
          <ac:chgData name="macarena zavala vega" userId="532c6a59bc21715a" providerId="LiveId" clId="{E9BF19F9-6386-4745-8083-9CBE174874B3}" dt="2020-06-15T22:09:27.449" v="571"/>
          <ac:picMkLst>
            <pc:docMk/>
            <pc:sldMk cId="1667377102" sldId="273"/>
            <ac:picMk id="4" creationId="{9099DC4B-533F-44D2-8FEE-5D133B491D1A}"/>
          </ac:picMkLst>
        </pc:picChg>
        <pc:picChg chg="add mod">
          <ac:chgData name="macarena zavala vega" userId="532c6a59bc21715a" providerId="LiveId" clId="{E9BF19F9-6386-4745-8083-9CBE174874B3}" dt="2020-06-15T04:09:22.207" v="559" actId="26606"/>
          <ac:picMkLst>
            <pc:docMk/>
            <pc:sldMk cId="1667377102" sldId="273"/>
            <ac:picMk id="2050" creationId="{2782F821-BC36-48A8-A8DA-A46129343615}"/>
          </ac:picMkLst>
        </pc:picChg>
        <pc:cxnChg chg="add">
          <ac:chgData name="macarena zavala vega" userId="532c6a59bc21715a" providerId="LiveId" clId="{E9BF19F9-6386-4745-8083-9CBE174874B3}" dt="2020-06-15T04:09:22.207" v="559" actId="26606"/>
          <ac:cxnSpMkLst>
            <pc:docMk/>
            <pc:sldMk cId="1667377102" sldId="273"/>
            <ac:cxnSpMk id="75" creationId="{E46E6328-0D82-4747-8B39-60373321BB39}"/>
          </ac:cxnSpMkLst>
        </pc:cxnChg>
      </pc:sldChg>
      <pc:sldMasterChg chg="modSp modSldLayout">
        <pc:chgData name="macarena zavala vega" userId="532c6a59bc21715a" providerId="LiveId" clId="{E9BF19F9-6386-4745-8083-9CBE174874B3}" dt="2020-06-15T03:08:24.359" v="0"/>
        <pc:sldMasterMkLst>
          <pc:docMk/>
          <pc:sldMasterMk cId="1208953134" sldId="2147483648"/>
        </pc:sldMasterMkLst>
        <pc:spChg chg="mod">
          <ac:chgData name="macarena zavala vega" userId="532c6a59bc21715a" providerId="LiveId" clId="{E9BF19F9-6386-4745-8083-9CBE174874B3}" dt="2020-06-15T03:08:24.359" v="0"/>
          <ac:spMkLst>
            <pc:docMk/>
            <pc:sldMasterMk cId="1208953134" sldId="2147483648"/>
            <ac:spMk id="2" creationId="{DB7BC762-E6B1-475C-A19A-FB89873656A0}"/>
          </ac:spMkLst>
        </pc:spChg>
        <pc:spChg chg="mod">
          <ac:chgData name="macarena zavala vega" userId="532c6a59bc21715a" providerId="LiveId" clId="{E9BF19F9-6386-4745-8083-9CBE174874B3}" dt="2020-06-15T03:08:24.359" v="0"/>
          <ac:spMkLst>
            <pc:docMk/>
            <pc:sldMasterMk cId="1208953134" sldId="2147483648"/>
            <ac:spMk id="3" creationId="{8F3799AE-902D-4949-9FA7-38107B099864}"/>
          </ac:spMkLst>
        </pc:spChg>
        <pc:spChg chg="mod">
          <ac:chgData name="macarena zavala vega" userId="532c6a59bc21715a" providerId="LiveId" clId="{E9BF19F9-6386-4745-8083-9CBE174874B3}" dt="2020-06-15T03:08:24.359" v="0"/>
          <ac:spMkLst>
            <pc:docMk/>
            <pc:sldMasterMk cId="1208953134" sldId="2147483648"/>
            <ac:spMk id="4" creationId="{B8EC13B7-0E16-404B-AE7C-FF9B17C70395}"/>
          </ac:spMkLst>
        </pc:spChg>
        <pc:spChg chg="mod">
          <ac:chgData name="macarena zavala vega" userId="532c6a59bc21715a" providerId="LiveId" clId="{E9BF19F9-6386-4745-8083-9CBE174874B3}" dt="2020-06-15T03:08:24.359" v="0"/>
          <ac:spMkLst>
            <pc:docMk/>
            <pc:sldMasterMk cId="1208953134" sldId="2147483648"/>
            <ac:spMk id="5" creationId="{933B3E6C-2C37-4EC2-9FB9-B70AB9147987}"/>
          </ac:spMkLst>
        </pc:spChg>
        <pc:spChg chg="mod">
          <ac:chgData name="macarena zavala vega" userId="532c6a59bc21715a" providerId="LiveId" clId="{E9BF19F9-6386-4745-8083-9CBE174874B3}" dt="2020-06-15T03:08:24.359" v="0"/>
          <ac:spMkLst>
            <pc:docMk/>
            <pc:sldMasterMk cId="1208953134" sldId="2147483648"/>
            <ac:spMk id="6" creationId="{7F5C32E6-8439-4033-B187-B803522C4861}"/>
          </ac:spMkLst>
        </pc:spChg>
        <pc:sldLayoutChg chg="modSp">
          <pc:chgData name="macarena zavala vega" userId="532c6a59bc21715a" providerId="LiveId" clId="{E9BF19F9-6386-4745-8083-9CBE174874B3}" dt="2020-06-15T03:08:24.359" v="0"/>
          <pc:sldLayoutMkLst>
            <pc:docMk/>
            <pc:sldMasterMk cId="1208953134" sldId="2147483648"/>
            <pc:sldLayoutMk cId="3614680896" sldId="2147483649"/>
          </pc:sldLayoutMkLst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3614680896" sldId="2147483649"/>
              <ac:spMk id="2" creationId="{098F3336-A020-45B3-8608-6E6004083FBB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3614680896" sldId="2147483649"/>
              <ac:spMk id="3" creationId="{555DA797-2EBF-43CC-96C5-F07D6E6CE677}"/>
            </ac:spMkLst>
          </pc:spChg>
        </pc:sldLayoutChg>
        <pc:sldLayoutChg chg="modSp">
          <pc:chgData name="macarena zavala vega" userId="532c6a59bc21715a" providerId="LiveId" clId="{E9BF19F9-6386-4745-8083-9CBE174874B3}" dt="2020-06-15T03:08:24.359" v="0"/>
          <pc:sldLayoutMkLst>
            <pc:docMk/>
            <pc:sldMasterMk cId="1208953134" sldId="2147483648"/>
            <pc:sldLayoutMk cId="3060992433" sldId="2147483651"/>
          </pc:sldLayoutMkLst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3060992433" sldId="2147483651"/>
              <ac:spMk id="2" creationId="{2A4CC041-3525-413B-889A-1E4DAE22C2F4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3060992433" sldId="2147483651"/>
              <ac:spMk id="3" creationId="{401A67D4-1C2F-4562-B1C1-AD47B307FC22}"/>
            </ac:spMkLst>
          </pc:spChg>
        </pc:sldLayoutChg>
        <pc:sldLayoutChg chg="modSp">
          <pc:chgData name="macarena zavala vega" userId="532c6a59bc21715a" providerId="LiveId" clId="{E9BF19F9-6386-4745-8083-9CBE174874B3}" dt="2020-06-15T03:08:24.359" v="0"/>
          <pc:sldLayoutMkLst>
            <pc:docMk/>
            <pc:sldMasterMk cId="1208953134" sldId="2147483648"/>
            <pc:sldLayoutMk cId="1564561197" sldId="2147483652"/>
          </pc:sldLayoutMkLst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1564561197" sldId="2147483652"/>
              <ac:spMk id="3" creationId="{153E2643-DED6-472F-90AB-4FB81590A374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1564561197" sldId="2147483652"/>
              <ac:spMk id="4" creationId="{914E34F9-C976-484C-91E0-094E927F7296}"/>
            </ac:spMkLst>
          </pc:spChg>
        </pc:sldLayoutChg>
        <pc:sldLayoutChg chg="modSp">
          <pc:chgData name="macarena zavala vega" userId="532c6a59bc21715a" providerId="LiveId" clId="{E9BF19F9-6386-4745-8083-9CBE174874B3}" dt="2020-06-15T03:08:24.359" v="0"/>
          <pc:sldLayoutMkLst>
            <pc:docMk/>
            <pc:sldMasterMk cId="1208953134" sldId="2147483648"/>
            <pc:sldLayoutMk cId="2042288988" sldId="2147483653"/>
          </pc:sldLayoutMkLst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2042288988" sldId="2147483653"/>
              <ac:spMk id="2" creationId="{D8E85625-8269-4576-ACA7-A1CC9AE5C37E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2042288988" sldId="2147483653"/>
              <ac:spMk id="3" creationId="{DAB8BD37-2953-4554-93EB-17E12FD61DC5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2042288988" sldId="2147483653"/>
              <ac:spMk id="4" creationId="{7ACBD3BF-821B-4EEB-A1A7-F00C02424CA6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2042288988" sldId="2147483653"/>
              <ac:spMk id="5" creationId="{E5460C55-7EDA-4F7D-96E8-1EC424BAE559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2042288988" sldId="2147483653"/>
              <ac:spMk id="6" creationId="{3BE859DB-5888-4FB6-9579-64F92C2F22D7}"/>
            </ac:spMkLst>
          </pc:spChg>
        </pc:sldLayoutChg>
        <pc:sldLayoutChg chg="modSp">
          <pc:chgData name="macarena zavala vega" userId="532c6a59bc21715a" providerId="LiveId" clId="{E9BF19F9-6386-4745-8083-9CBE174874B3}" dt="2020-06-15T03:08:24.359" v="0"/>
          <pc:sldLayoutMkLst>
            <pc:docMk/>
            <pc:sldMasterMk cId="1208953134" sldId="2147483648"/>
            <pc:sldLayoutMk cId="1963412392" sldId="2147483656"/>
          </pc:sldLayoutMkLst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1963412392" sldId="2147483656"/>
              <ac:spMk id="2" creationId="{4D64E637-3BFA-43E4-B6AB-290618ABEDC3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1963412392" sldId="2147483656"/>
              <ac:spMk id="3" creationId="{91CDAAAF-BFE2-46E4-B96C-E05DD8E4A809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1963412392" sldId="2147483656"/>
              <ac:spMk id="4" creationId="{0557AF3D-B899-449C-9442-0B2564CB7DBA}"/>
            </ac:spMkLst>
          </pc:spChg>
        </pc:sldLayoutChg>
        <pc:sldLayoutChg chg="modSp">
          <pc:chgData name="macarena zavala vega" userId="532c6a59bc21715a" providerId="LiveId" clId="{E9BF19F9-6386-4745-8083-9CBE174874B3}" dt="2020-06-15T03:08:24.359" v="0"/>
          <pc:sldLayoutMkLst>
            <pc:docMk/>
            <pc:sldMasterMk cId="1208953134" sldId="2147483648"/>
            <pc:sldLayoutMk cId="3592448403" sldId="2147483657"/>
          </pc:sldLayoutMkLst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3592448403" sldId="2147483657"/>
              <ac:spMk id="2" creationId="{68AA76A9-CE94-46D7-81B7-8EAFA3449293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3592448403" sldId="2147483657"/>
              <ac:spMk id="3" creationId="{91FA692A-1003-4104-BF4E-0C4654F16751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3592448403" sldId="2147483657"/>
              <ac:spMk id="4" creationId="{65D90CA5-8266-4169-A598-97F902A2BCF9}"/>
            </ac:spMkLst>
          </pc:spChg>
        </pc:sldLayoutChg>
        <pc:sldLayoutChg chg="modSp">
          <pc:chgData name="macarena zavala vega" userId="532c6a59bc21715a" providerId="LiveId" clId="{E9BF19F9-6386-4745-8083-9CBE174874B3}" dt="2020-06-15T03:08:24.359" v="0"/>
          <pc:sldLayoutMkLst>
            <pc:docMk/>
            <pc:sldMasterMk cId="1208953134" sldId="2147483648"/>
            <pc:sldLayoutMk cId="1281792796" sldId="2147483659"/>
          </pc:sldLayoutMkLst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1281792796" sldId="2147483659"/>
              <ac:spMk id="2" creationId="{61614300-F7F0-4A71-A4AC-609A7E43BFD5}"/>
            </ac:spMkLst>
          </pc:spChg>
          <pc:spChg chg="mod">
            <ac:chgData name="macarena zavala vega" userId="532c6a59bc21715a" providerId="LiveId" clId="{E9BF19F9-6386-4745-8083-9CBE174874B3}" dt="2020-06-15T03:08:24.359" v="0"/>
            <ac:spMkLst>
              <pc:docMk/>
              <pc:sldMasterMk cId="1208953134" sldId="2147483648"/>
              <pc:sldLayoutMk cId="1281792796" sldId="2147483659"/>
              <ac:spMk id="3" creationId="{806FEE19-E67A-4DCA-9DF0-CE83A24F42F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8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57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469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996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9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645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52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37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11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0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095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78EC390-AC83-45A7-B451-5011296CA29C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52391EA-FA62-413B-BFB1-F1ECC10CBE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2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1.png"/><Relationship Id="rId2" Type="http://schemas.microsoft.com/office/2007/relationships/media" Target="../media/media11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4AB5C-6F41-487B-BF74-7AF13AA6D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Plan 10 de matemáticas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AC373C-B03D-47EB-B8DF-DEEF4457F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2° A y 2° B</a:t>
            </a:r>
          </a:p>
          <a:p>
            <a:r>
              <a:rPr lang="es-CL" dirty="0"/>
              <a:t>Profesora Macarena Zavala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E877347-B8A8-4F99-8F4A-AC6E246CA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2"/>
    </mc:Choice>
    <mc:Fallback>
      <p:transition spd="slow" advTm="6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C0E46-82CC-4EBD-BAF1-E46F09A7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número representa las barras base 10?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5A0353-536B-4214-8A8A-182AED33F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887" y="2566987"/>
            <a:ext cx="4086225" cy="17240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0F0DE3E-621E-44C3-A5D8-CD3CAEC4C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3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3"/>
    </mc:Choice>
    <mc:Fallback>
      <p:transition spd="slow" advTm="8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C0E46-82CC-4EBD-BAF1-E46F09A7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número representa las barras base 10?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5A0353-536B-4214-8A8A-182AED33F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887" y="2566987"/>
            <a:ext cx="4086225" cy="17240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6C0236-B31C-43E5-8B01-ED53096FB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136" y="4519612"/>
            <a:ext cx="3895725" cy="77152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1D37A5A-9C28-4A4E-868D-CC3362620564}"/>
              </a:ext>
            </a:extLst>
          </p:cNvPr>
          <p:cNvSpPr/>
          <p:nvPr/>
        </p:nvSpPr>
        <p:spPr>
          <a:xfrm>
            <a:off x="885825" y="2305050"/>
            <a:ext cx="1200150" cy="10382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12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A421F5F-5744-45C3-A49E-10911AED89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14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6"/>
    </mc:Choice>
    <mc:Fallback>
      <p:transition spd="slow" advTm="9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65C9D-18C9-4AE7-8CA5-B0275608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14325"/>
            <a:ext cx="7406640" cy="1356360"/>
          </a:xfrm>
        </p:spPr>
        <p:txBody>
          <a:bodyPr/>
          <a:lstStyle/>
          <a:p>
            <a:r>
              <a:rPr lang="es-CL" dirty="0"/>
              <a:t>Escritura de los números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B2EB97-F234-41E3-8C24-0D5BC86FF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7"/>
          <a:stretch/>
        </p:blipFill>
        <p:spPr>
          <a:xfrm>
            <a:off x="304825" y="1405614"/>
            <a:ext cx="8534350" cy="500471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F07A5EE-F6D5-4734-B036-0AE60F342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79"/>
    </mc:Choice>
    <mc:Fallback>
      <p:transition spd="slow" advTm="12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65C9D-18C9-4AE7-8CA5-B0275608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Escritura de los números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7F7CD6-7BB2-497E-A610-C23066089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36" y="2295525"/>
            <a:ext cx="8273102" cy="20193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6F1DFF6-A266-424D-92BC-2B95BDFFB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40"/>
    </mc:Choice>
    <mc:Fallback>
      <p:transition spd="slow" advTm="9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65C9D-18C9-4AE7-8CA5-B0275608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Escritura de los números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DCA351-DB67-4EC7-AAD4-4E8646CA8F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180"/>
          <a:stretch/>
        </p:blipFill>
        <p:spPr>
          <a:xfrm>
            <a:off x="462588" y="2019300"/>
            <a:ext cx="8195963" cy="287274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31AB778-E79D-476E-AA97-BC6601775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52"/>
    </mc:Choice>
    <mc:Fallback>
      <p:transition spd="slow" advTm="21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B48BB-3FCC-40B1-A78B-AC888DBB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Actividades de plan diez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4C4909-E561-4E4D-8DEB-04B79C20FF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7067550" cy="33909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9F0E63-3C85-4DC4-B554-CFFAE195F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33"/>
    </mc:Choice>
    <mc:Fallback>
      <p:transition spd="slow" advTm="3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49B4A8-371C-4674-8077-03119EFB9C7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65935" y="960755"/>
            <a:ext cx="5612130" cy="493649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9832FE5-5172-4064-88A6-9CCE73409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6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47"/>
    </mc:Choice>
    <mc:Fallback>
      <p:transition spd="slow" advTm="9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C542A8-0A65-44A6-A843-F9473629DD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89735" y="1513522"/>
            <a:ext cx="5612130" cy="45167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063123-4F44-4146-BC6C-0B50D174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465" y="243159"/>
            <a:ext cx="5943600" cy="9274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F9F88D6-BE52-478B-9C90-25DC631F4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75"/>
    </mc:Choice>
    <mc:Fallback>
      <p:transition spd="slow" advTm="21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87390E2-7E99-4532-A75E-34DE009F3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06240"/>
            <a:ext cx="7475220" cy="1325880"/>
          </a:xfrm>
        </p:spPr>
        <p:txBody>
          <a:bodyPr>
            <a:normAutofit/>
          </a:bodyPr>
          <a:lstStyle/>
          <a:p>
            <a:r>
              <a:rPr lang="es-CL" sz="3600">
                <a:solidFill>
                  <a:schemeClr val="accent1"/>
                </a:solidFill>
              </a:rPr>
              <a:t>A cuidarse en casa… Hasta el próximo plan de trabajo!! </a:t>
            </a:r>
          </a:p>
        </p:txBody>
      </p:sp>
      <p:pic>
        <p:nvPicPr>
          <p:cNvPr id="2050" name="Picture 2" descr="Renata FestiCRIN by andrea cordones on Prezi Next">
            <a:extLst>
              <a:ext uri="{FF2B5EF4-FFF2-40B4-BE49-F238E27FC236}">
                <a16:creationId xmlns:a16="http://schemas.microsoft.com/office/drawing/2014/main" id="{2782F821-BC36-48A8-A8DA-A4612934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761" y="741172"/>
            <a:ext cx="5830478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099DC4B-533F-44D2-8FEE-5D133B49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5"/>
    </mc:Choice>
    <mc:Fallback>
      <p:transition spd="slow" advTm="7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1E063-8BAB-4DF7-BEE0-750D55B9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59449"/>
          </a:xfrm>
        </p:spPr>
        <p:txBody>
          <a:bodyPr/>
          <a:lstStyle/>
          <a:p>
            <a:r>
              <a:rPr lang="es-CL" dirty="0"/>
              <a:t>Objetivo de Plan de trabajo:</a:t>
            </a:r>
            <a:br>
              <a:rPr lang="es-CL" dirty="0"/>
            </a:br>
            <a:br>
              <a:rPr lang="es-CL" dirty="0"/>
            </a:br>
            <a:r>
              <a:rPr lang="es-CL" dirty="0"/>
              <a:t>Leer números naturales del 0 al 100 y representarlos en forma</a:t>
            </a:r>
            <a:br>
              <a:rPr lang="es-CL" dirty="0"/>
            </a:br>
            <a:r>
              <a:rPr lang="es-CL" dirty="0"/>
              <a:t>concreta, pictórica y simbólica.</a:t>
            </a:r>
            <a:br>
              <a:rPr lang="es-CL" dirty="0"/>
            </a:br>
            <a:br>
              <a:rPr lang="es-CL" dirty="0"/>
            </a:br>
            <a:endParaRPr lang="es-C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6C7289-BD2D-4C74-8922-BE1333AAF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5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6"/>
    </mc:Choice>
    <mc:Fallback>
      <p:transition spd="slow" advTm="9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94A3D-A4AC-4CB7-AA30-225C7050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 los  bloques base 10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931C5B-E0B2-45AB-A33D-2E3FD09D7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275" y="2374899"/>
            <a:ext cx="685800" cy="542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62F138-4F67-47D2-A02F-D15EBAD9E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25" y="1538287"/>
            <a:ext cx="666750" cy="30575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8421E4-CCEB-4B6B-B2FF-8E7E02FF8BD0}"/>
              </a:ext>
            </a:extLst>
          </p:cNvPr>
          <p:cNvSpPr txBox="1"/>
          <p:nvPr/>
        </p:nvSpPr>
        <p:spPr>
          <a:xfrm>
            <a:off x="1323975" y="3244334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Unidad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F5EDFF-662A-4C61-B229-58C719991484}"/>
              </a:ext>
            </a:extLst>
          </p:cNvPr>
          <p:cNvSpPr txBox="1"/>
          <p:nvPr/>
        </p:nvSpPr>
        <p:spPr>
          <a:xfrm>
            <a:off x="4895850" y="5154094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Decena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47B25B1-9E9A-4C8B-9F23-F9AEC293A1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64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65"/>
    </mc:Choice>
    <mc:Fallback>
      <p:transition spd="slow" advTm="18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94A3D-A4AC-4CB7-AA30-225C7050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 los  bloques base 10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66603E82-8169-4375-B7E4-B5EF313ED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74791"/>
              </p:ext>
            </p:extLst>
          </p:nvPr>
        </p:nvGraphicFramePr>
        <p:xfrm>
          <a:off x="1524000" y="1854200"/>
          <a:ext cx="6096000" cy="302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771303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5487359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r>
                        <a:rPr lang="es-CL" dirty="0"/>
                        <a:t>Decenas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Unidades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16082"/>
                  </a:ext>
                </a:extLst>
              </a:tr>
              <a:tr h="25053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4356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A071ED9-DC24-4A0D-AE5A-B79112918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314" y="2933700"/>
            <a:ext cx="471236" cy="3730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4BF967-6D92-4AB6-9F43-6668CADFD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725" y="2458038"/>
            <a:ext cx="419100" cy="192187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514B684-9C9D-4E87-8FF1-79CF3ADC3A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00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29"/>
    </mc:Choice>
    <mc:Fallback>
      <p:transition spd="slow" advTm="2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4959DB-52DC-441A-98CE-E3301E4F6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" y="457200"/>
            <a:ext cx="9134475" cy="5943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FE9720A-19E8-40F4-8851-6834330AB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89"/>
    </mc:Choice>
    <mc:Fallback>
      <p:transition spd="slow" advTm="41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C0E46-82CC-4EBD-BAF1-E46F09A7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número representa las barras base 10?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CA1447-77D9-4F71-9574-55735CAC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2886075"/>
            <a:ext cx="4095750" cy="17716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6CF2A07-DE48-4260-B790-D1AC06F36A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7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10"/>
    </mc:Choice>
    <mc:Fallback>
      <p:transition spd="slow" advTm="16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C0E46-82CC-4EBD-BAF1-E46F09A7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número representa las barras base 10?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CA1447-77D9-4F71-9574-55735CACE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25" y="2886075"/>
            <a:ext cx="4095750" cy="17716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81DD80-C109-41AA-9889-D04CE307E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50" y="4943475"/>
            <a:ext cx="3924300" cy="8382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AD2D623-05D9-4595-A7F4-A783CFECA0E2}"/>
              </a:ext>
            </a:extLst>
          </p:cNvPr>
          <p:cNvSpPr/>
          <p:nvPr/>
        </p:nvSpPr>
        <p:spPr>
          <a:xfrm>
            <a:off x="885825" y="2305050"/>
            <a:ext cx="1200150" cy="10382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16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611F603-FD3C-4CFB-A2A4-58B4980B6A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93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4"/>
    </mc:Choice>
    <mc:Fallback>
      <p:transition spd="slow" advTm="8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C0E46-82CC-4EBD-BAF1-E46F09A7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número representa las barras base 10?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3E68DC-B1C1-4A62-9F25-5A810DFAA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2614612"/>
            <a:ext cx="3867150" cy="16287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631F3AC-4C82-4687-92CC-70236D4AD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2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9"/>
    </mc:Choice>
    <mc:Fallback>
      <p:transition spd="slow" advTm="10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C0E46-82CC-4EBD-BAF1-E46F09A7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número representa las barras base 10?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3E68DC-B1C1-4A62-9F25-5A810DFAA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425" y="2614612"/>
            <a:ext cx="3867150" cy="16287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ACD47E-2D78-4FDE-8CF4-4CD120E5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595812"/>
            <a:ext cx="3990975" cy="84772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769A856-4869-4081-8E77-DEC2318546D6}"/>
              </a:ext>
            </a:extLst>
          </p:cNvPr>
          <p:cNvSpPr/>
          <p:nvPr/>
        </p:nvSpPr>
        <p:spPr>
          <a:xfrm>
            <a:off x="885825" y="2305050"/>
            <a:ext cx="1200150" cy="10382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22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4BCCFDC-4153-40C2-BB6A-DABA5BC3F0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05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6"/>
    </mc:Choice>
    <mc:Fallback>
      <p:transition spd="slow" advTm="13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4"/>
</p:tagLst>
</file>

<file path=ppt/theme/theme1.xml><?xml version="1.0" encoding="utf-8"?>
<a:theme xmlns:a="http://schemas.openxmlformats.org/drawingml/2006/main" name="Bas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141</Words>
  <Application>Microsoft Office PowerPoint</Application>
  <PresentationFormat>Presentación en pantalla (4:3)</PresentationFormat>
  <Paragraphs>24</Paragraphs>
  <Slides>18</Slides>
  <Notes>0</Notes>
  <HiddenSlides>0</HiddenSlides>
  <MMClips>18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Corbel</vt:lpstr>
      <vt:lpstr>Base</vt:lpstr>
      <vt:lpstr>Plan 10 de matemáticas</vt:lpstr>
      <vt:lpstr>Objetivo de Plan de trabajo:  Leer números naturales del 0 al 100 y representarlos en forma concreta, pictórica y simbólica.  </vt:lpstr>
      <vt:lpstr>Recordemos los  bloques base 10</vt:lpstr>
      <vt:lpstr>Recordemos los  bloques base 10</vt:lpstr>
      <vt:lpstr>Presentación de PowerPoint</vt:lpstr>
      <vt:lpstr>¿Qué número representa las barras base 10?</vt:lpstr>
      <vt:lpstr>¿Qué número representa las barras base 10?</vt:lpstr>
      <vt:lpstr>¿Qué número representa las barras base 10?</vt:lpstr>
      <vt:lpstr>¿Qué número representa las barras base 10?</vt:lpstr>
      <vt:lpstr>¿Qué número representa las barras base 10?</vt:lpstr>
      <vt:lpstr>¿Qué número representa las barras base 10?</vt:lpstr>
      <vt:lpstr>Escritura de los números </vt:lpstr>
      <vt:lpstr>Escritura de los números </vt:lpstr>
      <vt:lpstr>Escritura de los números </vt:lpstr>
      <vt:lpstr>Actividades de plan diez</vt:lpstr>
      <vt:lpstr>Presentación de PowerPoint</vt:lpstr>
      <vt:lpstr>Presentación de PowerPoint</vt:lpstr>
      <vt:lpstr>A cuidarse en casa… Hasta el próximo plan de trabajo!!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10 de matemáticas</dc:title>
  <dc:creator>macarena zavala vega</dc:creator>
  <cp:lastModifiedBy>macarena zavala vega</cp:lastModifiedBy>
  <cp:revision>1</cp:revision>
  <dcterms:created xsi:type="dcterms:W3CDTF">2020-06-15T04:09:22Z</dcterms:created>
  <dcterms:modified xsi:type="dcterms:W3CDTF">2020-06-15T22:09:30Z</dcterms:modified>
</cp:coreProperties>
</file>