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5CE1F-B753-4E58-ACC8-097C83855143}" v="34" dt="2020-06-01T20:46:27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zavala vega" userId="532c6a59bc21715a" providerId="LiveId" clId="{F655CE1F-B753-4E58-ACC8-097C83855143}"/>
    <pc:docChg chg="custSel addSld delSld modSld">
      <pc:chgData name="macarena zavala vega" userId="532c6a59bc21715a" providerId="LiveId" clId="{F655CE1F-B753-4E58-ACC8-097C83855143}" dt="2020-06-01T20:46:27.424" v="846"/>
      <pc:docMkLst>
        <pc:docMk/>
      </pc:docMkLst>
      <pc:sldChg chg="addSp modSp mod">
        <pc:chgData name="macarena zavala vega" userId="532c6a59bc21715a" providerId="LiveId" clId="{F655CE1F-B753-4E58-ACC8-097C83855143}" dt="2020-06-01T20:37:03.157" v="842"/>
        <pc:sldMkLst>
          <pc:docMk/>
          <pc:sldMk cId="2465565009" sldId="256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2465565009" sldId="256"/>
            <ac:spMk id="3" creationId="{70AA303B-44BE-4A59-B839-2389D465C04A}"/>
          </ac:spMkLst>
        </pc:spChg>
        <pc:picChg chg="add mod">
          <ac:chgData name="macarena zavala vega" userId="532c6a59bc21715a" providerId="LiveId" clId="{F655CE1F-B753-4E58-ACC8-097C83855143}" dt="2020-06-01T20:37:03.157" v="842"/>
          <ac:picMkLst>
            <pc:docMk/>
            <pc:sldMk cId="2465565009" sldId="256"/>
            <ac:picMk id="5" creationId="{615692D4-1D06-435B-8F5D-532B0BC8F588}"/>
          </ac:picMkLst>
        </pc:picChg>
      </pc:sldChg>
      <pc:sldChg chg="addSp delSp modSp mod modTransition modAnim">
        <pc:chgData name="macarena zavala vega" userId="532c6a59bc21715a" providerId="LiveId" clId="{F655CE1F-B753-4E58-ACC8-097C83855143}" dt="2020-06-01T20:45:11.596" v="845"/>
        <pc:sldMkLst>
          <pc:docMk/>
          <pc:sldMk cId="3063769130" sldId="257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063769130" sldId="257"/>
            <ac:spMk id="2" creationId="{1D360523-7266-4767-B700-9FB340D11D51}"/>
          </ac:spMkLst>
        </pc:spChg>
        <pc:spChg chg="mod">
          <ac:chgData name="macarena zavala vega" userId="532c6a59bc21715a" providerId="LiveId" clId="{F655CE1F-B753-4E58-ACC8-097C83855143}" dt="2020-06-01T18:50:58.146" v="838" actId="1076"/>
          <ac:spMkLst>
            <pc:docMk/>
            <pc:sldMk cId="3063769130" sldId="257"/>
            <ac:spMk id="3" creationId="{0BCC7A8F-BC92-4675-B1D6-5F3E788A1669}"/>
          </ac:spMkLst>
        </pc:spChg>
        <pc:spChg chg="mod">
          <ac:chgData name="macarena zavala vega" userId="532c6a59bc21715a" providerId="LiveId" clId="{F655CE1F-B753-4E58-ACC8-097C83855143}" dt="2020-06-01T18:29:36.806" v="285" actId="20577"/>
          <ac:spMkLst>
            <pc:docMk/>
            <pc:sldMk cId="3063769130" sldId="257"/>
            <ac:spMk id="7" creationId="{34DAEB20-C4CB-4EC5-8D2C-E95AF6071429}"/>
          </ac:spMkLst>
        </pc:spChg>
        <pc:picChg chg="add del mod">
          <ac:chgData name="macarena zavala vega" userId="532c6a59bc21715a" providerId="LiveId" clId="{F655CE1F-B753-4E58-ACC8-097C83855143}" dt="2020-06-01T20:38:14.678" v="844"/>
          <ac:picMkLst>
            <pc:docMk/>
            <pc:sldMk cId="3063769130" sldId="257"/>
            <ac:picMk id="4" creationId="{AE95C427-F836-4265-A5F4-A238CF6E928F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3063769130" sldId="257"/>
            <ac:picMk id="5" creationId="{CF4AF288-E0EB-4555-A606-154601A52ED8}"/>
          </ac:picMkLst>
        </pc:picChg>
      </pc:sldChg>
      <pc:sldChg chg="addSp delSp modSp mod modTransition modAnim">
        <pc:chgData name="macarena zavala vega" userId="532c6a59bc21715a" providerId="LiveId" clId="{F655CE1F-B753-4E58-ACC8-097C83855143}" dt="2020-06-01T20:45:11.596" v="845"/>
        <pc:sldMkLst>
          <pc:docMk/>
          <pc:sldMk cId="3104342167" sldId="258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104342167" sldId="258"/>
            <ac:spMk id="2" creationId="{98D01D42-710C-4233-A0AE-E7DC9C3EAAB8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104342167" sldId="258"/>
            <ac:spMk id="3" creationId="{06949DAE-FC04-469B-8937-4171306D0A3B}"/>
          </ac:spMkLst>
        </pc:spChg>
        <pc:picChg chg="add mod modCrop">
          <ac:chgData name="macarena zavala vega" userId="532c6a59bc21715a" providerId="LiveId" clId="{F655CE1F-B753-4E58-ACC8-097C83855143}" dt="2020-06-01T18:28:24.600" v="171" actId="732"/>
          <ac:picMkLst>
            <pc:docMk/>
            <pc:sldMk cId="3104342167" sldId="258"/>
            <ac:picMk id="4" creationId="{E517C107-5E58-48C4-B25A-24F67E94799F}"/>
          </ac:picMkLst>
        </pc:picChg>
        <pc:picChg chg="add del mod">
          <ac:chgData name="macarena zavala vega" userId="532c6a59bc21715a" providerId="LiveId" clId="{F655CE1F-B753-4E58-ACC8-097C83855143}" dt="2020-06-01T20:37:29.952" v="843"/>
          <ac:picMkLst>
            <pc:docMk/>
            <pc:sldMk cId="3104342167" sldId="258"/>
            <ac:picMk id="5" creationId="{BD2C1676-179A-4ACB-8514-0E4A9A48E39A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3104342167" sldId="258"/>
            <ac:picMk id="6" creationId="{A6D6CB2F-FEC7-4E09-9581-447853CECD88}"/>
          </ac:picMkLst>
        </pc:picChg>
      </pc:sldChg>
      <pc:sldChg chg="addSp delSp modSp add mod">
        <pc:chgData name="macarena zavala vega" userId="532c6a59bc21715a" providerId="LiveId" clId="{F655CE1F-B753-4E58-ACC8-097C83855143}" dt="2020-06-01T20:45:11.596" v="845"/>
        <pc:sldMkLst>
          <pc:docMk/>
          <pc:sldMk cId="3749810399" sldId="259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749810399" sldId="259"/>
            <ac:spMk id="2" creationId="{98D01D42-710C-4233-A0AE-E7DC9C3EAAB8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749810399" sldId="259"/>
            <ac:spMk id="3" creationId="{06949DAE-FC04-469B-8937-4171306D0A3B}"/>
          </ac:spMkLst>
        </pc:spChg>
        <pc:picChg chg="add del mod">
          <ac:chgData name="macarena zavala vega" userId="532c6a59bc21715a" providerId="LiveId" clId="{F655CE1F-B753-4E58-ACC8-097C83855143}" dt="2020-06-01T20:45:11.596" v="845"/>
          <ac:picMkLst>
            <pc:docMk/>
            <pc:sldMk cId="3749810399" sldId="259"/>
            <ac:picMk id="5" creationId="{B342752E-DC1B-40CA-8851-2F4B9E1A03AD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3749810399" sldId="259"/>
            <ac:picMk id="6" creationId="{4989A898-DC85-4509-9089-1FE31438CD34}"/>
          </ac:picMkLst>
        </pc:picChg>
      </pc:sldChg>
      <pc:sldChg chg="addSp delSp modSp add mod">
        <pc:chgData name="macarena zavala vega" userId="532c6a59bc21715a" providerId="LiveId" clId="{F655CE1F-B753-4E58-ACC8-097C83855143}" dt="2020-06-01T20:45:11.596" v="845"/>
        <pc:sldMkLst>
          <pc:docMk/>
          <pc:sldMk cId="378627085" sldId="260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78627085" sldId="260"/>
            <ac:spMk id="2" creationId="{98D01D42-710C-4233-A0AE-E7DC9C3EAAB8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78627085" sldId="260"/>
            <ac:spMk id="3" creationId="{06949DAE-FC04-469B-8937-4171306D0A3B}"/>
          </ac:spMkLst>
        </pc:sp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378627085" sldId="260"/>
            <ac:picMk id="4" creationId="{3FA0F81D-69B2-4E91-AAEE-09088DD2BBBE}"/>
          </ac:picMkLst>
        </pc:picChg>
        <pc:picChg chg="del">
          <ac:chgData name="macarena zavala vega" userId="532c6a59bc21715a" providerId="LiveId" clId="{F655CE1F-B753-4E58-ACC8-097C83855143}" dt="2020-06-01T18:32:55.993" v="460" actId="478"/>
          <ac:picMkLst>
            <pc:docMk/>
            <pc:sldMk cId="378627085" sldId="260"/>
            <ac:picMk id="4" creationId="{E517C107-5E58-48C4-B25A-24F67E94799F}"/>
          </ac:picMkLst>
        </pc:picChg>
        <pc:picChg chg="add mod modCrop">
          <ac:chgData name="macarena zavala vega" userId="532c6a59bc21715a" providerId="LiveId" clId="{F655CE1F-B753-4E58-ACC8-097C83855143}" dt="2020-06-01T18:33:41.166" v="513" actId="732"/>
          <ac:picMkLst>
            <pc:docMk/>
            <pc:sldMk cId="378627085" sldId="260"/>
            <ac:picMk id="5" creationId="{CDCC7726-788A-4D5D-85BF-B5BE2369170F}"/>
          </ac:picMkLst>
        </pc:picChg>
      </pc:sldChg>
      <pc:sldChg chg="addSp delSp modSp new mod">
        <pc:chgData name="macarena zavala vega" userId="532c6a59bc21715a" providerId="LiveId" clId="{F655CE1F-B753-4E58-ACC8-097C83855143}" dt="2020-06-01T20:45:11.596" v="845"/>
        <pc:sldMkLst>
          <pc:docMk/>
          <pc:sldMk cId="1640493752" sldId="261"/>
        </pc:sldMkLst>
        <pc:spChg chg="mod">
          <ac:chgData name="macarena zavala vega" userId="532c6a59bc21715a" providerId="LiveId" clId="{F655CE1F-B753-4E58-ACC8-097C83855143}" dt="2020-06-01T18:32:10.058" v="349" actId="1076"/>
          <ac:spMkLst>
            <pc:docMk/>
            <pc:sldMk cId="1640493752" sldId="261"/>
            <ac:spMk id="2" creationId="{9764B539-5771-4334-8C83-0017EE0A3D80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1640493752" sldId="261"/>
            <ac:spMk id="3" creationId="{32550127-7224-44AE-9E6A-2AD850B99CDA}"/>
          </ac:spMkLst>
        </pc:spChg>
        <pc:picChg chg="add del mod">
          <ac:chgData name="macarena zavala vega" userId="532c6a59bc21715a" providerId="LiveId" clId="{F655CE1F-B753-4E58-ACC8-097C83855143}" dt="2020-06-01T20:45:11.596" v="845"/>
          <ac:picMkLst>
            <pc:docMk/>
            <pc:sldMk cId="1640493752" sldId="261"/>
            <ac:picMk id="4" creationId="{098BA106-B8B1-45D7-996F-1F5EEF65FC5C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1640493752" sldId="261"/>
            <ac:picMk id="5" creationId="{74460967-0FBE-4D9C-B2ED-33C809808A67}"/>
          </ac:picMkLst>
        </pc:picChg>
      </pc:sldChg>
      <pc:sldChg chg="addSp delSp modSp add mod">
        <pc:chgData name="macarena zavala vega" userId="532c6a59bc21715a" providerId="LiveId" clId="{F655CE1F-B753-4E58-ACC8-097C83855143}" dt="2020-06-01T20:45:11.596" v="845"/>
        <pc:sldMkLst>
          <pc:docMk/>
          <pc:sldMk cId="33613379" sldId="262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3613379" sldId="262"/>
            <ac:spMk id="2" creationId="{98D01D42-710C-4233-A0AE-E7DC9C3EAAB8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3613379" sldId="262"/>
            <ac:spMk id="3" creationId="{06949DAE-FC04-469B-8937-4171306D0A3B}"/>
          </ac:spMkLst>
        </pc:spChg>
        <pc:picChg chg="del">
          <ac:chgData name="macarena zavala vega" userId="532c6a59bc21715a" providerId="LiveId" clId="{F655CE1F-B753-4E58-ACC8-097C83855143}" dt="2020-06-01T18:34:04.563" v="521" actId="478"/>
          <ac:picMkLst>
            <pc:docMk/>
            <pc:sldMk cId="33613379" sldId="262"/>
            <ac:picMk id="4" creationId="{E517C107-5E58-48C4-B25A-24F67E94799F}"/>
          </ac:picMkLst>
        </pc:picChg>
        <pc:picChg chg="add mod">
          <ac:chgData name="macarena zavala vega" userId="532c6a59bc21715a" providerId="LiveId" clId="{F655CE1F-B753-4E58-ACC8-097C83855143}" dt="2020-06-01T18:36:37.128" v="528" actId="1076"/>
          <ac:picMkLst>
            <pc:docMk/>
            <pc:sldMk cId="33613379" sldId="262"/>
            <ac:picMk id="5" creationId="{4E97FE5F-82B5-4987-A32D-52DF5B3A58A8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33613379" sldId="262"/>
            <ac:picMk id="6" creationId="{0CF50DBB-6BB2-4991-B239-892A00800B26}"/>
          </ac:picMkLst>
        </pc:picChg>
        <pc:inkChg chg="add">
          <ac:chgData name="macarena zavala vega" userId="532c6a59bc21715a" providerId="LiveId" clId="{F655CE1F-B753-4E58-ACC8-097C83855143}" dt="2020-06-01T20:45:11.596" v="845"/>
          <ac:inkMkLst>
            <pc:docMk/>
            <pc:sldMk cId="33613379" sldId="262"/>
            <ac:inkMk id="4" creationId="{799D0C8A-05AC-4470-A45A-560F3B3484B8}"/>
          </ac:inkMkLst>
        </pc:inkChg>
      </pc:sldChg>
      <pc:sldChg chg="addSp delSp modSp add del mod">
        <pc:chgData name="macarena zavala vega" userId="532c6a59bc21715a" providerId="LiveId" clId="{F655CE1F-B753-4E58-ACC8-097C83855143}" dt="2020-06-01T18:36:30.202" v="526" actId="47"/>
        <pc:sldMkLst>
          <pc:docMk/>
          <pc:sldMk cId="251267769" sldId="263"/>
        </pc:sldMkLst>
        <pc:picChg chg="del">
          <ac:chgData name="macarena zavala vega" userId="532c6a59bc21715a" providerId="LiveId" clId="{F655CE1F-B753-4E58-ACC8-097C83855143}" dt="2020-06-01T18:35:36.331" v="523" actId="478"/>
          <ac:picMkLst>
            <pc:docMk/>
            <pc:sldMk cId="251267769" sldId="263"/>
            <ac:picMk id="4" creationId="{E517C107-5E58-48C4-B25A-24F67E94799F}"/>
          </ac:picMkLst>
        </pc:picChg>
        <pc:picChg chg="add mod">
          <ac:chgData name="macarena zavala vega" userId="532c6a59bc21715a" providerId="LiveId" clId="{F655CE1F-B753-4E58-ACC8-097C83855143}" dt="2020-06-01T18:35:41.992" v="525" actId="1076"/>
          <ac:picMkLst>
            <pc:docMk/>
            <pc:sldMk cId="251267769" sldId="263"/>
            <ac:picMk id="5" creationId="{52EE1BEF-2796-48D8-BA37-6E123EF29C37}"/>
          </ac:picMkLst>
        </pc:picChg>
      </pc:sldChg>
      <pc:sldChg chg="addSp modSp add mod">
        <pc:chgData name="macarena zavala vega" userId="532c6a59bc21715a" providerId="LiveId" clId="{F655CE1F-B753-4E58-ACC8-097C83855143}" dt="2020-06-01T20:45:11.596" v="845"/>
        <pc:sldMkLst>
          <pc:docMk/>
          <pc:sldMk cId="678085991" sldId="263"/>
        </pc:sldMkLst>
        <pc:spChg chg="mod">
          <ac:chgData name="macarena zavala vega" userId="532c6a59bc21715a" providerId="LiveId" clId="{F655CE1F-B753-4E58-ACC8-097C83855143}" dt="2020-06-01T18:37:17.269" v="535" actId="20577"/>
          <ac:spMkLst>
            <pc:docMk/>
            <pc:sldMk cId="678085991" sldId="263"/>
            <ac:spMk id="2" creationId="{9764B539-5771-4334-8C83-0017EE0A3D80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678085991" sldId="263"/>
            <ac:spMk id="3" creationId="{32550127-7224-44AE-9E6A-2AD850B99CDA}"/>
          </ac:spMkLst>
        </pc:sp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678085991" sldId="263"/>
            <ac:picMk id="4" creationId="{681D4825-43CF-4912-9CC6-7823964625B6}"/>
          </ac:picMkLst>
        </pc:picChg>
      </pc:sldChg>
      <pc:sldChg chg="addSp delSp modSp add mod">
        <pc:chgData name="macarena zavala vega" userId="532c6a59bc21715a" providerId="LiveId" clId="{F655CE1F-B753-4E58-ACC8-097C83855143}" dt="2020-06-01T20:45:11.596" v="845"/>
        <pc:sldMkLst>
          <pc:docMk/>
          <pc:sldMk cId="1037961664" sldId="264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1037961664" sldId="264"/>
            <ac:spMk id="2" creationId="{98D01D42-710C-4233-A0AE-E7DC9C3EAAB8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1037961664" sldId="264"/>
            <ac:spMk id="3" creationId="{06949DAE-FC04-469B-8937-4171306D0A3B}"/>
          </ac:spMkLst>
        </pc:spChg>
        <pc:picChg chg="add mod modCrop">
          <ac:chgData name="macarena zavala vega" userId="532c6a59bc21715a" providerId="LiveId" clId="{F655CE1F-B753-4E58-ACC8-097C83855143}" dt="2020-06-01T18:38:54.374" v="549" actId="732"/>
          <ac:picMkLst>
            <pc:docMk/>
            <pc:sldMk cId="1037961664" sldId="264"/>
            <ac:picMk id="4" creationId="{4E648B0A-4969-40C2-B59D-0FAFBA5DA1D2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1037961664" sldId="264"/>
            <ac:picMk id="5" creationId="{85336F9C-6BE1-415E-9342-881562050E28}"/>
          </ac:picMkLst>
        </pc:picChg>
        <pc:picChg chg="del">
          <ac:chgData name="macarena zavala vega" userId="532c6a59bc21715a" providerId="LiveId" clId="{F655CE1F-B753-4E58-ACC8-097C83855143}" dt="2020-06-01T18:38:13.753" v="546" actId="478"/>
          <ac:picMkLst>
            <pc:docMk/>
            <pc:sldMk cId="1037961664" sldId="264"/>
            <ac:picMk id="5" creationId="{CDCC7726-788A-4D5D-85BF-B5BE2369170F}"/>
          </ac:picMkLst>
        </pc:picChg>
      </pc:sldChg>
      <pc:sldChg chg="addSp delSp modSp add mod">
        <pc:chgData name="macarena zavala vega" userId="532c6a59bc21715a" providerId="LiveId" clId="{F655CE1F-B753-4E58-ACC8-097C83855143}" dt="2020-06-01T20:45:11.596" v="845"/>
        <pc:sldMkLst>
          <pc:docMk/>
          <pc:sldMk cId="2455210134" sldId="265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2455210134" sldId="265"/>
            <ac:spMk id="2" creationId="{98D01D42-710C-4233-A0AE-E7DC9C3EAAB8}"/>
          </ac:spMkLst>
        </pc:spChg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2455210134" sldId="265"/>
            <ac:spMk id="3" creationId="{06949DAE-FC04-469B-8937-4171306D0A3B}"/>
          </ac:spMkLst>
        </pc:spChg>
        <pc:picChg chg="add mod">
          <ac:chgData name="macarena zavala vega" userId="532c6a59bc21715a" providerId="LiveId" clId="{F655CE1F-B753-4E58-ACC8-097C83855143}" dt="2020-06-01T18:39:26.627" v="561" actId="1076"/>
          <ac:picMkLst>
            <pc:docMk/>
            <pc:sldMk cId="2455210134" sldId="265"/>
            <ac:picMk id="4" creationId="{4DD08456-0478-4A9B-9AC7-857F6EEEC12D}"/>
          </ac:picMkLst>
        </pc:picChg>
        <pc:picChg chg="del">
          <ac:chgData name="macarena zavala vega" userId="532c6a59bc21715a" providerId="LiveId" clId="{F655CE1F-B753-4E58-ACC8-097C83855143}" dt="2020-06-01T18:39:10.799" v="557" actId="478"/>
          <ac:picMkLst>
            <pc:docMk/>
            <pc:sldMk cId="2455210134" sldId="265"/>
            <ac:picMk id="5" creationId="{4E97FE5F-82B5-4987-A32D-52DF5B3A58A8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2455210134" sldId="265"/>
            <ac:picMk id="6" creationId="{A85616FF-B2BF-47C6-820F-987D4A3C378A}"/>
          </ac:picMkLst>
        </pc:picChg>
        <pc:inkChg chg="add">
          <ac:chgData name="macarena zavala vega" userId="532c6a59bc21715a" providerId="LiveId" clId="{F655CE1F-B753-4E58-ACC8-097C83855143}" dt="2020-06-01T20:45:11.596" v="845"/>
          <ac:inkMkLst>
            <pc:docMk/>
            <pc:sldMk cId="2455210134" sldId="265"/>
            <ac:inkMk id="5" creationId="{7EFBF3CC-F4F3-4979-A3CE-8D3E69B3969E}"/>
          </ac:inkMkLst>
        </pc:inkChg>
      </pc:sldChg>
      <pc:sldChg chg="add del">
        <pc:chgData name="macarena zavala vega" userId="532c6a59bc21715a" providerId="LiveId" clId="{F655CE1F-B753-4E58-ACC8-097C83855143}" dt="2020-06-01T18:39:16.353" v="559" actId="47"/>
        <pc:sldMkLst>
          <pc:docMk/>
          <pc:sldMk cId="374321879" sldId="266"/>
        </pc:sldMkLst>
      </pc:sldChg>
      <pc:sldChg chg="addSp modSp new mod">
        <pc:chgData name="macarena zavala vega" userId="532c6a59bc21715a" providerId="LiveId" clId="{F655CE1F-B753-4E58-ACC8-097C83855143}" dt="2020-06-01T20:45:11.596" v="845"/>
        <pc:sldMkLst>
          <pc:docMk/>
          <pc:sldMk cId="1813814817" sldId="266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1813814817" sldId="266"/>
            <ac:spMk id="2" creationId="{A453CF8A-E166-47AA-BCDF-8F95DE39BCED}"/>
          </ac:spMkLst>
        </pc:spChg>
        <pc:picChg chg="add mod">
          <ac:chgData name="macarena zavala vega" userId="532c6a59bc21715a" providerId="LiveId" clId="{F655CE1F-B753-4E58-ACC8-097C83855143}" dt="2020-06-01T18:45:04.949" v="614" actId="1076"/>
          <ac:picMkLst>
            <pc:docMk/>
            <pc:sldMk cId="1813814817" sldId="266"/>
            <ac:picMk id="3" creationId="{5F6FCE8A-780A-400F-95A7-F96B6D52EE64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1813814817" sldId="266"/>
            <ac:picMk id="4" creationId="{2B281FC8-F8F4-463E-9668-49787FA05907}"/>
          </ac:picMkLst>
        </pc:picChg>
      </pc:sldChg>
      <pc:sldChg chg="addSp delSp modSp add mod">
        <pc:chgData name="macarena zavala vega" userId="532c6a59bc21715a" providerId="LiveId" clId="{F655CE1F-B753-4E58-ACC8-097C83855143}" dt="2020-06-01T20:45:11.596" v="845"/>
        <pc:sldMkLst>
          <pc:docMk/>
          <pc:sldMk cId="69697546" sldId="267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69697546" sldId="267"/>
            <ac:spMk id="2" creationId="{A453CF8A-E166-47AA-BCDF-8F95DE39BCED}"/>
          </ac:spMkLst>
        </pc:spChg>
        <pc:spChg chg="add mod">
          <ac:chgData name="macarena zavala vega" userId="532c6a59bc21715a" providerId="LiveId" clId="{F655CE1F-B753-4E58-ACC8-097C83855143}" dt="2020-06-01T18:48:51.789" v="814" actId="207"/>
          <ac:spMkLst>
            <pc:docMk/>
            <pc:sldMk cId="69697546" sldId="267"/>
            <ac:spMk id="4" creationId="{8F4BF550-2FF2-453B-B21E-7E2C352CC4D3}"/>
          </ac:spMkLst>
        </pc:spChg>
        <pc:spChg chg="add del mod">
          <ac:chgData name="macarena zavala vega" userId="532c6a59bc21715a" providerId="LiveId" clId="{F655CE1F-B753-4E58-ACC8-097C83855143}" dt="2020-06-01T18:48:03.409" v="768" actId="478"/>
          <ac:spMkLst>
            <pc:docMk/>
            <pc:sldMk cId="69697546" sldId="267"/>
            <ac:spMk id="5" creationId="{D0067B29-B694-4357-9174-7030B9E40433}"/>
          </ac:spMkLst>
        </pc:spChg>
        <pc:spChg chg="add del mod">
          <ac:chgData name="macarena zavala vega" userId="532c6a59bc21715a" providerId="LiveId" clId="{F655CE1F-B753-4E58-ACC8-097C83855143}" dt="2020-06-01T18:48:06.314" v="769" actId="478"/>
          <ac:spMkLst>
            <pc:docMk/>
            <pc:sldMk cId="69697546" sldId="267"/>
            <ac:spMk id="6" creationId="{0C49A513-E8C0-44AD-875A-A1DC5DE1F3DE}"/>
          </ac:spMkLst>
        </pc:spChg>
        <pc:picChg chg="mod">
          <ac:chgData name="macarena zavala vega" userId="532c6a59bc21715a" providerId="LiveId" clId="{F655CE1F-B753-4E58-ACC8-097C83855143}" dt="2020-06-01T18:46:09.994" v="644" actId="1076"/>
          <ac:picMkLst>
            <pc:docMk/>
            <pc:sldMk cId="69697546" sldId="267"/>
            <ac:picMk id="3" creationId="{5F6FCE8A-780A-400F-95A7-F96B6D52EE64}"/>
          </ac:picMkLst>
        </pc:pic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69697546" sldId="267"/>
            <ac:picMk id="6" creationId="{0801EDFA-6ED2-477F-93C1-F60D30677B66}"/>
          </ac:picMkLst>
        </pc:picChg>
        <pc:inkChg chg="add">
          <ac:chgData name="macarena zavala vega" userId="532c6a59bc21715a" providerId="LiveId" clId="{F655CE1F-B753-4E58-ACC8-097C83855143}" dt="2020-06-01T20:45:11.596" v="845"/>
          <ac:inkMkLst>
            <pc:docMk/>
            <pc:sldMk cId="69697546" sldId="267"/>
            <ac:inkMk id="5" creationId="{32421682-8F5E-4DEC-905E-E970E634EB98}"/>
          </ac:inkMkLst>
        </pc:inkChg>
      </pc:sldChg>
      <pc:sldChg chg="addSp modSp add mod">
        <pc:chgData name="macarena zavala vega" userId="532c6a59bc21715a" providerId="LiveId" clId="{F655CE1F-B753-4E58-ACC8-097C83855143}" dt="2020-06-01T20:45:11.596" v="845"/>
        <pc:sldMkLst>
          <pc:docMk/>
          <pc:sldMk cId="3391320076" sldId="268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3391320076" sldId="268"/>
            <ac:spMk id="2" creationId="{A453CF8A-E166-47AA-BCDF-8F95DE39BCED}"/>
          </ac:spMkLst>
        </pc:sp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3391320076" sldId="268"/>
            <ac:picMk id="5" creationId="{EEE2F1B9-EC08-47DC-B164-C1AA91426F23}"/>
          </ac:picMkLst>
        </pc:picChg>
      </pc:sldChg>
      <pc:sldChg chg="addSp modSp add mod">
        <pc:chgData name="macarena zavala vega" userId="532c6a59bc21715a" providerId="LiveId" clId="{F655CE1F-B753-4E58-ACC8-097C83855143}" dt="2020-06-01T20:45:11.596" v="845"/>
        <pc:sldMkLst>
          <pc:docMk/>
          <pc:sldMk cId="1913437812" sldId="269"/>
        </pc:sldMkLst>
        <pc:spChg chg="mod">
          <ac:chgData name="macarena zavala vega" userId="532c6a59bc21715a" providerId="LiveId" clId="{F655CE1F-B753-4E58-ACC8-097C83855143}" dt="2020-06-01T18:51:49.503" v="841"/>
          <ac:spMkLst>
            <pc:docMk/>
            <pc:sldMk cId="1913437812" sldId="269"/>
            <ac:spMk id="2" creationId="{A453CF8A-E166-47AA-BCDF-8F95DE39BCED}"/>
          </ac:spMkLst>
        </pc:sp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1913437812" sldId="269"/>
            <ac:picMk id="6" creationId="{B226500D-A290-4591-84C0-83F2FE598E28}"/>
          </ac:picMkLst>
        </pc:picChg>
        <pc:inkChg chg="add">
          <ac:chgData name="macarena zavala vega" userId="532c6a59bc21715a" providerId="LiveId" clId="{F655CE1F-B753-4E58-ACC8-097C83855143}" dt="2020-06-01T20:45:11.596" v="845"/>
          <ac:inkMkLst>
            <pc:docMk/>
            <pc:sldMk cId="1913437812" sldId="269"/>
            <ac:inkMk id="5" creationId="{56B088DB-26D2-41C5-9CE8-C84FEED5917F}"/>
          </ac:inkMkLst>
        </pc:inkChg>
      </pc:sldChg>
      <pc:sldChg chg="addSp modSp add mod">
        <pc:chgData name="macarena zavala vega" userId="532c6a59bc21715a" providerId="LiveId" clId="{F655CE1F-B753-4E58-ACC8-097C83855143}" dt="2020-06-01T20:46:27.424" v="846"/>
        <pc:sldMkLst>
          <pc:docMk/>
          <pc:sldMk cId="2294655252" sldId="270"/>
        </pc:sldMkLst>
        <pc:spChg chg="mod">
          <ac:chgData name="macarena zavala vega" userId="532c6a59bc21715a" providerId="LiveId" clId="{F655CE1F-B753-4E58-ACC8-097C83855143}" dt="2020-06-01T18:50:19.779" v="831" actId="1076"/>
          <ac:spMkLst>
            <pc:docMk/>
            <pc:sldMk cId="2294655252" sldId="270"/>
            <ac:spMk id="2" creationId="{A453CF8A-E166-47AA-BCDF-8F95DE39BCED}"/>
          </ac:spMkLst>
        </pc:spChg>
        <pc:picChg chg="add mod">
          <ac:chgData name="macarena zavala vega" userId="532c6a59bc21715a" providerId="LiveId" clId="{F655CE1F-B753-4E58-ACC8-097C83855143}" dt="2020-06-01T20:45:11.596" v="845"/>
          <ac:picMkLst>
            <pc:docMk/>
            <pc:sldMk cId="2294655252" sldId="270"/>
            <ac:picMk id="6" creationId="{04184254-2862-4C34-8EA4-7CF3FE955494}"/>
          </ac:picMkLst>
        </pc:picChg>
        <pc:inkChg chg="add">
          <ac:chgData name="macarena zavala vega" userId="532c6a59bc21715a" providerId="LiveId" clId="{F655CE1F-B753-4E58-ACC8-097C83855143}" dt="2020-06-01T20:45:11.596" v="845"/>
          <ac:inkMkLst>
            <pc:docMk/>
            <pc:sldMk cId="2294655252" sldId="270"/>
            <ac:inkMk id="5" creationId="{341FD06A-7857-4223-A1CC-5B3B1C63AB88}"/>
          </ac:inkMkLst>
        </pc:inkChg>
        <pc:inkChg chg="add">
          <ac:chgData name="macarena zavala vega" userId="532c6a59bc21715a" providerId="LiveId" clId="{F655CE1F-B753-4E58-ACC8-097C83855143}" dt="2020-06-01T20:46:27.424" v="846"/>
          <ac:inkMkLst>
            <pc:docMk/>
            <pc:sldMk cId="2294655252" sldId="270"/>
            <ac:inkMk id="7" creationId="{5203383A-DCBE-4F61-886D-90C8441F502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1T20:35:19.3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18620 14579 147 0,'0'0'0'2,"0"0"0"-2,0 0 0 0,0 0 16 0,0 0-16 0,-40-17 16 3,9 22-16 1,31-5 56-2,0 0-56 0,-33 5 57 5,-2 7-57-1,35-12 82-6,0 0-82 3,-38 13 82 3,0 4-82-2,38-17 76-2,0 0-76 1,-33 25 77 3,-5 10-77-2,38-35 51-2,0 0-51 1,-33 40 51 3,5-5-51-2,28-35 49-1,0 0-49 0,-28 39 49 2,-3 11-49-1,31-50 41-2,0 0-41 0,-30 47 41 8,10-12-41-9,20-35 34 1,0 0-34 1,-21 33 34 3,9-1-34 1,12-32 24-6,0 0-24 1,-8 35 25 4,3 7-25 16,5-42 19-20,0 0-19-2,-10 45 19 0,0 2-19 0,10-47 13 0,0 0-13 1,-6 53 14 25,1 9-14-24,5-62 11-2,0 0-11 0,5 59 12 0,-5-11-12 0,0-48 7 0,0 0-7 0,6 45 7 28,4-6-7-27,-10-39 4-1,0 0-4 0,12 38 5 0,4-11-5 0,-16-27 3 0,0 0-3 2,20 20 4 23,5 2-4-24,-25-22 2 0,0 0-2-1,28 23 3 0,-2-6-3 0,-26-17 5 0,0 0-5 17,33 15 5-17,12 3-5 0,-45-18 8 0,0 0-8 1,46 24 9 5,5-6-9 20,-51-18 12-25,0 0-12-1,55 17 13 0,14 1-13 0,-69-18 16 0,0 0-16 0,66 10 17 26,2 0-17-25,-68-10 17-1,0 0-17 0,64 7 17 0,-13 1-17 0,-51-8 17 0,0 0-17 0,50 7 18 27,14 3-18-26,-64-10 23-1,0 0-23 0,66 5 24 0,-15-8-24 0,-51 3 27 0,0 0-27 1,58-2 27 24,10-10-27-24,-68 12 24-1,0 0-24 0,64-10 24 0,-13 7-24 0,-51 3 22 26,0 0-22-25,48-7 22-1,8-8-22 0,-56 15 19 0,0 0-19 0,48-18 20 0,8 1-20 29,-56 17 16-28,0 0-16-1,45-23 17 0,-4-6-17 0,-41 29 14 0,0 0-14 0,33-33 14 0,-5 3-14 26,-28 30 12-25,0 0-12-1,23-30 12 0,-3-4-12 0,-20 34 9 0,0 0-9 0,20-35 10 26,-2 7-10-25,-18 28 7-1,0 0-7 0,15-29 7 0,-2-6-7 0,-13 35 7 0,0 0-7 0,10-38 7 25,-7-1-7-24,-3 39 8-1,0 0-8 1,-3-40 8-1,-7 5-8 0,10 35 8 0,0 0-8 24,-13-35 9-23,-4 0-9-1,17 35 10 0,0 0-10 0,-18-35 10 0,3 1-10 25,15 34 8-23,0 0-8-2,-18-40 9 1,-5 0-9-1,23 40 5 0,0 0-5 0,-23-32 6 0,0 4-6 24,23 28 2-23,0 0-2-1,-23-27 3 0,1 2-3 0,22 25 2 0,0 0-2 0,-26-30 2 27,-4 8-2-25,30 22 1-2,0 0-1 0,-38-23 1 0,-8 1-1 0,46 22 0 0,0 0 0 0,-46-20 1 28,-2-2-1-28,48 22 0 0,0 0 0 1,-48-23 1-1,-5-2-1 0,53 25 0 0,0 0 0 24,-51-22 0-22,5-5 0-2,46 27 0 0,0 0 0 0,-40-20 0 0,-1 5 0 1,41 15-1 24,0 0 1-24,-35-8-1-1,-9-2 1 0,44 10-2 0,0 0 2 0,-45-2-1 0,-9 4 1 24,54-2-2-23,0 0 2-1,-58 10-1 0,0 3 1 0,58-13-2 0,0 0 2 0,-59 17-1 26,1 5 1-24,58-22-1-2,0 0 1 0,-61 23-1 0,5-3 1 0,56-20-1 0,0 0 1 0,-48 17 0 31,5-2 0-31,43-15-1 0,0 0 1 1,-38 13 0-1,2 6 0 0,36-19-1 0,0 0 1 0,-33 23 0 26,3-1 0-25,30-22-1-1,0 0 1 0,-26 25-1 0,1 0 1 0,25-25-1 0,0 0 1 2,-23 25-1 20,6 0 1-20,17-25-1-2,0 0 1 0,-18 30-1 0,-8 5 1 0,26-35-2 26,0 0 2-25,-25 34-1-1,2-1 1 0,23-33-2 0,0 0 2 1,-20 30-2-1,7-3 2 25,13-27-3-24,0 0 3-1,-10 30-2 0,2-8 2 0,8-22-4 0,0 0 4 0,-2 30-3 28,2 12 3-27,0-42-5-1,0 0 5 0,5 45-4 0,0-7 4 0,-5-38-6 0,0 0 6 0,10 34-6 28,10 6 6-27,-20-40-7-1,0 0 7 0,16 40-7 0,1-10 7 0,-17-30-9 0,0 0 9 0,13 30-8 26,0 2 8-23,-13-32-9-3,0 0 9 0,18 25-9 0,-3-5 9 0,-15-20-11 0,0 0 11 0,18 20-10 25,12 7 10-23,-30-27-10-2,0 0 10 0,30 30-10 0,-9-13 10 0,-21-17-9 0,0 0 9 26,30 18-8-25,18 2 8-1,-48-20-8 0,0 0 8 0,51 22-8 0,-10-9 8 0,-41-13-6 28,0 0 6-27,43 15-5-1,15-3 5 0,-58-12-4 0,0 0 4 0,61 15-4 0,-10-5 4 2,-51-10-4 24,0 0 4-25,53 7-3-1,8 1 3 0,-61-8-3 0,0 0 3 0,53 7-3 0,-17-4 3 29,-36-3-3-28,0 0 3-1,35 0-2 0,11-3 2 0,-46 3-2 0,0 0 2 0,38-2-2 0,-5 4 2 28,-33-2-2-27,0 0 2-1,26 5-2 0,12 0 2 0,-38-5-1 0,0 0 1 0,43 5 0 0,0-2 0 30,-43-3 0-29,0 0 0-1,41-3 0 0,-6-4 0 0,-35 7 0 0,0 0 0 0,36-13 0 0,7-2 0 29,-43 15 0-28,0 0 0-1,35-17 0 0,-14 5 0 0,-21 12 0 1,0 0 0-1,22-10 1 0,-1-5-1 27,-21 15 2-26,0 0-2-1,25-10 2 0,-12 2-2 0,-13 8 4 0,0 0-4 0,20-10 5 0,5-5-5 28,-25 15 6-26,0 0-6-2,23-17 6 0,0-1-6 0,-23 18 8 0,0 0-8 0,13-12 8 0,-3 5-8 26,-10 7 7-25,0 0-7-1,10-8 7 0,3 1-7 0,-13 7 6 0,0 0-6 0,0 0 6 27,12-13-6-27,-12 13 4 0,0 0-4 1,0 0 4-1,8-10-4 0,-8 10 1 0,0 0-1 0,0 0 2 26,0 0-2-25,0 0-1-1,0 0 1 0,10 3 0 0,-5 7 0 0,0 0-1133 0</inkml:trace>
  <inkml:trace contextRef="#ctx0" brushRef="#br0" timeOffset="2730">19716 15632 102 0,'0'0'0'2,"0"0"0"4,0 0 0-3,0 0 0 0,0 0 0 0,0 0 1 2,0 0-1 0,0 0 3-3,0 0-3 0,0 0 3 4,0 0-3-2,0 0 7-1,0 0-7-1,0 0 7 4,0 0-7-2,0 0 12-2,0 0-12 2,0 0 12 1,0 0-12-1,0 0 14-2,0 0-14 1,0 0 14 3,0 0-14-2,0 0 37-1,0 0-37-1,0 0 37 4,0 0-37-2,0 0 47-1,0 0-47-1,0 0 48 4,13 5-48-1,-13-5 53-3,0 0-53 0,0 0 54 5,0 0-54-4,0 0 46 0,0 0-46 0,0 0 46 2,13 5-46 0,-13-5 40-3,0 0-40 0,0 0 40 4,7 5-40-1,-7-5 36-3,0 0-36 0,0 0 36 4,8 0-36-1,-8 0 34-3,0 0-34 0,0 0 34 6,10 0-34-6,-10 0 30 1,0 0-30-1,0 0 30 4,13 0-30-2,-13 0 28-1,0 0-28 0,10 0 28 2,3 0-28 0,-13 0 19-3,0 0-19 1,12 0 20 2,1-7-20-1,-13 7 12 0,0 0-12-3,13-5 12 6,-3 2-12 0,-10 3 8-7,0 0-8 2,0 0 9 5,0 0-9 14,0 0 7-20,0 0-7-1,10-2 8 0,-10 2-8 0,0 0 8 1,0 0-8-1,13-8 9 18,-3 6-9-17,-10 2 10-1,0 0-10 0,0 0 10 2,13 0-10 17,-13 0 13-17,0 0-13-2,0 0 14 0,10 0-14 0,-10 0 15 0,0 0-15 21,0 0 15-21,18-3-15 0,-18 3 12 0,0 0-12 0,10-5 12 3,0 0-12 14,-10 5 11-17,0 0-11 0,0 0 11 0,13-5-11 2,-13 5 11 18,0 0-11-19,0 0 12 0,10-5-12-1,-10 5 14 0,0 0-14 0,0 0 14 3,10-12-14 2,-10 12 17 11,0 0-17-14,0 0 17-2,10-13-17 1,-10 13 15-1,0 0-15 1,0 0 16 22,0 0-16-22,0 0 8-1,0 0-8 0,10-2 9 0,-10 2-9 1,0 0 8 1,0 0-8 1,18-10 8 3,-8-3-8 6,-10 13 7-11,0 0-7-1,10-9 8 2,0 1-8 22,-10 8 6-23,0 0-6-1,10-5 6 0,-10 5-6 0,0 0 6 0,0 0-6 0,13-10 6 25,-13 10-6-24,0 0 6 0,0 0-6-1,8-7 7 0,-8 7-7 0,0 0 8 0,0 0-8 26,18-13 8-22,-8 3-8-4,-10 10 7 0,0 0-7 0,10-12 7 0,3-3-7 0,-13 15 7 0,0 0-7 24,10-10 7-23,2 0-7-1,-12 10 6 0,0 0-6 0,11-15 6 0,-1 3-6 24,-10 12 5-23,0 0-5-1,7-13 5 0,3 1-5 0,-10 12 4 0,0 0-4 0,11-10 4 27,-1 2-4-26,-10 8 2-1,0 0-2 0,10-12 3 0,0 2-3 0,-10 10 2 0,0 0-2 0,10-10 2 25,-2 0-2-24,-8 10 1-1,0 0-1 0,5-10 2 0,-3-5-2 1,-2 15 1-1,0 0-1 25,5-17 2-25,1 2-2 1,-6 15 1-1,0 0-1 0,10-13 1 0,-3-2-1 24,-7 15 0-23,0 0 0-1,8-17 1 0,-3 5-1 0,-5 12 0 0,0 0 0 0,5-15 1 24,5 2-1-21,-10 13 1-3,0 0-1 0,10-15 1 0,-2-7-1 0,-8 22 3 0,0 0-3 0,8-23 3 26,2 6-3-25,-10 17 3-1,0 0-3 0,10-15 3 0,-3 3-3 0,-7 12 4 0,0 0-4 24,6-13 4-23,-4 1-4-1,-2 12 3 0,0 0-3 0,3-13 4 0,2 1-4 25,-5 12 3-24,0 0-3-1,0-10 4 0,0-5-4 0,0 15 3 0,0 0-3 0,0-13 3 24,0-4-3-23,0 17 3 0,0 0-3-1,0-20 3 0,0 0-3 0,0 20 3 0,0 0-3 0,0-20 3 24,-8 3-3-20,8 17 3-4,0 0-3 0,-5-22 4 0,0-1-4 0,5 23 5 0,0 0-5 20,-5-25 5-19,-3 3-5-1,8 22 5 0,0 0-5 0,-12-20 5 21,-1 3-5-20,13 17 3-1,0 0-3 0,-10-18 4 0,-3-2-4 0,13 20 2 20,0 0-2-20,-13-25 3 0,6 0-3 0,7 25 4 0,0 0-4 1,-5-24 4 19,-5-1-4-19,10 25 5-1,0 0-5 0,-11-20 6 0,1 5-6 24,10 15 6-23,0 0-6 0,-10-13 7-1,0-2-7 0,10 15 8 0,0 0-8 0,-8-15 9 22,-7 1-9-20,15 14 10-2,0 0-10 0,-15-15 11 0,0-3-11 1,15 18 10-1,0 0-10 24,-13-20 10-23,3 0-10 0,10 20 10-1,0 0-10 0,-8-20 10 1,-2 1-10-1,10 19 9 24,0 0-9-22,-13-18 10-2,1 3-10 0,12 15 9 0,0 0-9 0,-10-15 9 0,-1 3-9 29,11 12 9-28,0 0-9-1,-10-10 9 0,3-5-9 0,7 15 8 0,0 0-8 0,-13-12 9 1,3-3-9 24,10 15 7-24,0 0-7-1,-10-18 7 0,-1 1-7 0,11 17 6 0,0 0-6 0,-10-18 6 25,-2 1-6-24,12 17 3 0,0 0-3-1,-16-18 4 0,4-1-4 0,12 19 3 0,0 0-3 0,-15-20 3 25,-3 2-3-22,18 18 2-3,0 0-2 0,-18-15 3 0,5 3-3 0,13 12 4 0,0 0-4 27,-17-13 5-25,-14-4-5-2,31 17 5 0,0 0-5 0,-28-17 6 0,8 7-6 0,20 10 6 0,0 0-6 27,-13-8 7-26,-5-4-7-1,18 12 5 0,0 0-5 0,-15-15 6 1,-3 0-6-1,18 15 5 1,0 0-5 24,-20-18 5-25,5 8-5 0,15 10 4 1,0 0-4-1,-13-5 4 0,-2 1-4 28,15 4 4-27,0 0-4-1,-15-5 5 0,2 0-5 0,13 5 6 0,0 0-6 0,-10-5 6 0,10 5-6 26,0 0 5-25,0 0-5-1,-15-18 6 0,15 18-6 0,0 0 4 0,0 0-4 0,-16-7 5 2,16 7-5 24,0 0 4-25,0 0-4-1,-10-5 4 0,10 5-4 0,0 0 3 0,0 0-3 0,0 0 4 4,-10-5-4 0,10 5 2 13,0 0-2-15,0 0 3-2,0 0-3 0,0 0 2 0,0 0-2 0,0 0 3 5,-10 0-3 0,10 0 2-3,0 0-2 1,0 0 2 2,0 0-2 3,0 0 1-6,0 0-1-1,0 0 1 4,0 0-1-1,0 0 1-2,0 0-1 1,0 0 1 2,0 0-1 0,0 0 1-3,0 0-1 1,0 0 1 2,0 0-1-1,0 0 0-1,0 0 0-1,0 0 1 5,0 0-1-3,0 0 0-2,0 0 0 0,10 0 1 5,-10 0-1-3,0 0 0-1,0 0 0-2,0 0 1 6,0 0-1-4,0 0 0 0,0 0 0-1,10 0 0 6,-10 0 0-5,0 0 0-1,0 0 0 0,0 0 0 4,10-8 0-1,-10 8 0-2,0 0 0-2,0 0 0 6,11-17 0-2,-11 17 0 10,0 0 0-14,0 0 0-1,5-13 0 0,-5 13 0 0,0 0 0 27,0 0 0-26,0 0 0-1,0 0 0 0,0 0 0 0,0 0 0 0,10-2 0 0,-10 2 0 2,0 0 0 1,0 0 0 3,0 0 0-2,0 0 0-2,0 0 0 1,0 0 0 5,0 0 0-6,0 0 0 0,0 0 0 0,7-10 0 5,-7 10 0-3,0 0 0-2,0 0 0 0,0 0 0 5,0 0 0-3,0 0 0-2,0 0 0 1,-2-10 0 3,2 10 0-2,0 0 0-2,0 0 0 2,0 0 0 0,-10-5 0 1,10 5 0 14,0 0 0-18,0 0 1-1,0 0-1 0,0 0 1 0,0 0-1 0,0 0 1 6,-10 0-1-1,10 0 1-3,0 0-1 0,0 0 1 4,0 0-1-1,0 0 1-3,0 0-1 0,0 0 1 4,0 0-1-2,0 0 1-1,0 0-1-2,0 0 1 6,0 0-1-3,0 0 1-2,0 0-1 1,0 0 1 3,0 0-1-2,0 0 1-1,0 0-1-1,0 0 2 4,0 0-2-2,0 0 1-2,0 0-1 1,0 0 2 3,0 0-2-1,0 0 0-3,0 0 0 0,0 0 1 4,0 0-1-2,0 0 0-2,0 0 0 1,0 0 1 3,0 0-1-1,0 0 0-3,0 0 0 0,0 0 0 4,0 0 0-2,0 0-1-2,0 0 1 1,0 0 0 3,0 0 0-1,0 0-2-3,0 0 2 0,0 0-2 4,0 0 2-2,0 0-6-1,0 0 6-1,0 0-6 6,0 0 6-6,0 0-1343 0</inkml:trace>
  <inkml:trace contextRef="#ctx0" brushRef="#br0" timeOffset="5614">19534 15294 135 0,'0'0'0'2,"0"0"0"23,0 0 0-24,0 0 32-1,0 0-32 0,10 0 33 0,-10 0-33 0,0 0 43 0,0 0-43 2,0 0 44 3,0 0-44-1,0 0 33-1,0 0-33-1,0 0 33 5,10 0-33-3,-10 0 43-2,0 0-43 1,0 0 44 3,13 0-44-2,-13 0 43-2,0 0-43 2,0 0 44 1,15 0-44-1,-15 0 38-2,0 0-38 0,13 0 39 5,-1-3-39-2,-12 3 36-4,0 0-36 1,13-5 37 5,5 0-37-3,-18 5 29-2,0 0-29 0,10 0 29 5,-10 0-29-3,0 0 26-2,0 0-26 1,15 0 27 2,-15 0-27 0,0 0 23-3,0 0-23 2,13 0 23 1,-13 0-23-1,0 0 25-2,0 0-25 1,0 0 25 3,10 0-25-2,-10 0 25-2,0 0-25 1,0 0 25 3,10 0-25-2,-10 0 27-1,0 0-27-1,0 0 27 4,18 0-27-2,-18 0 24-2,0 0-24 1,0 0 24 3,15 5-24-2,-15-5 24-2,0 0-24 1,0 0 24 4,20 3-24-2,-20-3 23-4,0 0-23 18,18 0 24-18,10 0-24-1,-28 0 23 0,0 0-23 0,31-3 24 25,-4-2-24-22,-27 5 21-3,0 0-21 0,28-5 22 0,0 0-22 0,-28 5 20 0,0 0-20 0,28-5 20 27,3 3-20-26,-31 2 16-1,0 0-16 0,28-8 17 0,-3 1-17 0,-25 7 14 0,0 0-14 24,25-13 14-23,-2 1-14-1,-23 12 14 0,0 0-14 0,23-10 14 0,2-2-14 2,-25 12 10 24,0 0-10-25,21-13 11-1,-1 1-11 0,-20 12 10 0,0 0-10 0,13-10 10 0,2 2-10 27,-15 8 7-26,0 0-7 0,18-12 8-1,2-1-8 0,-20 13 6 0,0 0-6 0,20-15 6 0,1 3-6 25,-21 12 7-24,0 0-7-1,22-10 8 0,-4-2-8 0,-18 12 7 1,0 0-7-1,18-13 8 24,-5 1-8-22,-13 12 9-2,0 0-9 0,10-10 10 1,-3 0-10-1,-7 10 9 0,0 0-9 0,8-10 10 23,0 0-10-20,-8 10 9-1,0 0-9-2,5-15 9 0,-8 5-9 0,3 10 9 0,0 0-9 22,0 0 9-21,-2-20-9-1,2 20 7 0,0 0-7 0,0-17 7 0,-6-8-7 27,6 25 8-26,0 0-8-1,-7-28 9 0,-1-4-9 0,8 32 8 0,0 0-8 0,-2-35 9 2,-6-5-9 20,8 40 7-20,0 0-7-1,-5-44 7-1,-3-1-7 0,8 45 6 0,0 0-6 0,-10-43 6 26,0 9-6-24,10 34 6-2,0 0-6 1,-10-30 6-1,2 5-6 0,8 25 6 0,0 0-6 0,-10-25 6 25,-5-2-6-24,15 27 6 0,0 0-6-1,-15-28 7 0,2-4-7 0,13 32 7 0,0 0-7 24,-10-30 7-23,2-2-7-1,8 32 8 0,0 0-8 0,-10-25 9 0,3 5-9 26,7 20 7-26,0 0-7 1,-8-18 7-1,-5-11-7 0,13 29 6 0,0 0-6 0,-17-33 6 26,-6 3-6-25,23 30 5-1,0 0-5 0,-18-27 5 0,5 0-5 0,13 27 3 0,0 0-3 0,-12-25 3 24,-4 0-3-22,16 25 0-2,0 0 0 0,-17-25 1 0,-4 3-1 0,21 22 0 0,0 0 0 24,-18-33 0-23,6-2 0-1,12 35-1 0,0 0 1 0,-13-32 0 1,0 10 0 26,13 22-1-26,0 0 1-1,-15-20 0 0,0 2 0 0,15 18-2 0,0 0 2 0,-15-17-1 0,0 4 1 26,15 13-1-25,0 0 1-1,-16-12-1 0,1-3 1 0,15 15-1 0,0 0 1 0,-15-15 0 24,-5 0 0-23,20 15-1 0,0 0 1-1,-23-12 0 1,2-1 0-1,21 13 0 0,0 0 0 0,-15-10 0 27,2 5 0-26,13 5 0-1,0 0 0 0,-17-7 0 0,2-6 0 0,15 13 0 0,0 0 0 26,-13-12 0-24,-5 0 0-2,18 12 0 0,0 0 0 0,-20-10 0 0,5 5 0 0,15 5 0 1,0 0 0 25,-13-3 0-24,-2 1 0-2,15 2 0 0,0 0 0 0,-16-5 0 0,4-3 0 0,12 8 0 26,0 0 0-25,-13-7 0-1,0 2 0 0,13 5-2 0,0 0 2 0,-12-3-1 0,1 1 1 25,11 2-3-24,0 0 3-1,0 0-3 0,-15-5 3 0,15 5-5 0,0 0 5 0,0 0-4 26,-15-5 4-25,15 5-4-1,0 0 4 0,0 0-4 0,-15-5 4 0,15 5-4 0,0 0 4 0,0 0-4 28,-15 2 4-26,15-2-3-2,0 0 3 0,0 0-2 0,-13 3 2 0,13-3-2 0,0 0 2 0,0 0-2 25,-10-5 2-23,10 5-1-2,0 0 1 0,0 0-1 0,-10 2 1 0,10-2-1 0,0 0 1 25,0 0-1-24,-11 3 1-1,11-3-1 0,0 0 1 0,0 0-1 0,-10 0 1 3,10 0-1 22,0 0 1-24,0 0-1-1,-7 0 1 0,7 0-2 0,0 0 2 0,0 0-1 0,0 0 1 3,0 0-2-1,0 0 2 1,0 0-1 3,-13 0 1-2,13 0-2-2,0 0 2 1,0 0-2 3,0 0 2-2,0 0-2-2,0 0 2 1,-15 0-2 4,15 0 2 2,0 0-4-9,0 0 4 1,-13-5-3 3,13 5 3 18,0 0-7-21,0 0 7 0,0 0-7-1,-5-8 7 0,5 8-11 0,0 0 11 0,0 0-11 6,0 0 11-1,0 0-24-4,0 0 24 2,0 0-23 3,0-10 23 1,0 0-1098-6</inkml:trace>
  <inkml:trace contextRef="#ctx0" brushRef="#br0" timeOffset="6993">19463 13524 337 0,'0'0'0'2,"0"0"0"5,0 0 0-3,0 0 2-2,0 0-2 0,-13 3 2 4,0-1-2-2,13-2 5-2,0 0-5 1,-15 3 5 3,-8-3-5-2,23 0 12-2,0 0-12 1,-28-3 12 3,-15-2-12-2,43 5 24-2,0 0-24 0,-48-5 24 5,0 3-24-3,48 2 31-2,0 0-31 2,-48-3 31 1,-3 6-31-1,51-3 33-2,0 0-33 1,-51 7 34 3,3 11-34-2,48-18 28-1,0 0-28-1,-51 22 28 4,-2 3-28-2,53-25 47-2,0 0-47 1,-56 27 47 6,3 6-47-5,53-33 51-4,0 0-51 18,-51 32 52-17,3-7-52-1,48-25 44 0,0 0-44 0,-51 27 45 24,5 6-45-22,46-33 46-2,0 0-46 0,-33 32 47 0,-5-5-47 0,38-27 40 0,0 0-40 24,-30 25 41-23,7-2-41-1,23-23 30 0,0 0-30 0,-18 22 31 0,0 5-31 24,18-27 25-23,0 0-25-1,-12 33 26 0,4 7-26 0,8-40 19 0,0 0-19 0,-2 37 20 25,2-12-20-24,0-25 12-1,0 0-12 0,0 25 12 0,0 0-12 0,0-25 8 0,0 0-8 24,0 24 9-23,5-6-9-1,-5-18 5 0,0 0-5 0,15 20 6 0,15 12-6 2,-30-32 4 20,0 0-4-22,31 27 4 0,-6-9-4 0,-25-18 4 1,0 0-4-1,31 10 4 24,14 0-4-23,-45-10 3-1,0 0-3 1,49 12 4-1,-11-2-4 1,-38-10 6-1,0 0-6 0,38 10 7 22,12 5-7-21,-50-15 4-1,0 0-4 0,46 18 5 0,-8-4-5 25,-38-14 5-24,0 0-5-1,46 13 5 0,12-8-5 0,-58-5 4 0,0 0-4 0,66 2 5 27,5-7-5-26,-71 5 7-1,0 0-7 0,64-10 7 0,2-7-7 1,-66 17 9-1,0 0-9 0,58-20 10 27,-5-5-10-26,-53 25 9-1,0 0-9 0,46-32 10 0,-5-5-10 0,-41 37 9 0,0 0-9 0,33-43 10 26,-6-7-10-25,-27 50 7-1,0 0-7 0,23-57 8 0,-2-3-8 0,-21 60 6 0,0 0-6 25,17-62 7-23,-1 7-7-2,-16 55 6 0,0 0-6 0,12-49 6 0,-7 4-6 0,-5 45 5 26,0 0-5-25,-5-40 5-1,-7 3-5 0,12 37 6 0,0 0-6 0,-16-28 7 0,1 13-7 25,15 15 7-24,0 0-7-1,-20-17 7 0,-8 0-7 0,28 17 7 0,0 0-7 0,-33-15 8 25,5 7-8-23,28 8 7-2,0 0-7 0,-33-5 8 0,-10 0-8 0,43 5 7 0,0 0-7 0,-41-5 8 25,-2-2-8-24,43 7 6-1,0 0-6 1,-40-13 7-1,-1 1-7 0,41 12 6 0,0 0-6 24,-33-8 7-23,13 6-7-1,20 2 7 0,0 0-7 0,-16 0 7 0,1 2-7 27,15-2 5-25,0 0-5-2,-20 3 6 0,7 2-6 0,13-5 5 0,0 0-5 0,-10 5 5 0,10-5-5 25,0 0 2-24,0 0-2-1,-13 10 2 0,13-10-2 0,0 0 0 0,0 0 0 0,0 0 1 26,0 0-1-26,0 0-1 0,0 0 1 1,-10 10 0-1,10-10 0 0,0 0-1135 0</inkml:trace>
  <inkml:trace contextRef="#ctx0" brushRef="#br0" timeOffset="8052">19625 13823 292 0,'0'0'0'1,"0"0"0"-1,15 5 0 0,-15-5 10 0,0 0-10 0,0 0 11 0,13 5-11 3,-13-5 21 0,0 0-21-1,0 0 22 3,18 5-22 0,-18-5 28-3,0 0-28 2,18 0 28 1,12-5-28-1,-30 5 35-2,0 0-35 1,36-10 35 3,9-3-35-2,-45 13 37-2,0 0-37 0,48-17 38 5,8-5-38-3,-56 22 32-2,0 0-32 1,48-23 33 3,-10 1-33-2,-38 22 27-2,0 0-27 1,33-20 28 3,-2 2-28-2,-31 18 30 0,0 0-30-3,23-24 31 5,2-9-31-2,-25 33 31-2,0 0-31 1,26-32 31 6,-11 7-31-8,-15 25 31 22,0 0-31-22,15-25 32-1,-2-5-32 0,-13 30 35 0,0 0-35 0,12-37 35 26,-9-5-35-25,-3 42 34-1,0 0-34 0,0-43 34 1,-3 3-34-1,3 40 36 0,0 0-36 0,0-34 37 24,0-1-37-22,0 35 34-2,0 0-34 0,-5-33 35 0,-2 4-35 0,7 29 31 0,0 0-31 24,-13-30 31-23,8 0-31-1,5 30 25 0,0 0-25 0,-5-28 26 0,-3 4-26 24,8 24 20-23,0 0-20-1,-7-20 20 0,-6 7-20 0,13 13 18 0,0 0-18 0,-15-12 19 25,-1-1-19-23,16 13 15-2,0 0-15 0,-17-17 15 0,-9-1-15 0,26 18 13 0,0 0-13 0,-25-17 13 24,-6 0-13-21,31 17 13-2,0 0-13-1,-25-18 14 0,0 1-14 0,25 17 12 0,0 0-12 25,-23-28 12-24,0 4-12-1,23 24 9 0,0 0-9 0,-23-33 10 0,3 1-10 2,20 32 7 22,0 0-7-22,-18-33 8-2,0 1-8 0,18 32 6 0,0 0-6 0,-15-27 6 0,2 2-6 26,13 25 4-25,0 0-4-1,-17-20 5 0,2 3-5 0,15 17 4 0,0 0-4 0,-13-18 4 25,-5-2-4-23,18 20 4-2,0 0-4 0,-20-15 4 0,2 8-4 0,18 7 4 0,0 0-4 0,-15-8 5 26,2 3-5-24,13 5 4-2,0 0-4 0,-10-2 4 0,10 2-4 1,0 0 4-1,0 0-4 0,-10-3 5 26,10 3-5-23,0 0 3-3,0 0-3 0,-18-5 3 0,18 5-3 0,0 0 2 0,0 0-2 2,-13 0 2 23,13 0-2-23,0 0 2-1,0 0-2-1,0 0 2 0,0 0-2 0,0 0 2 0,0 0-2 1,-12 8 2 7,12-8-2 8,0 0 2-14,0 0-2-2,0 0 2 0,-11 0-2 0,11 0 1 2,0 0-1 0,0 0 2 4,0 0-2-1,0 0 1-3,0 0-1 0,0 0 2 6,0 0-2-6,0 0 0 1,0 0 0-1,0 0 1 5,0 0-1-4,0 0 0-1,0 0 0 1,0 0 0 3,0 0 0-1,0 0 0-3,0 0 0 0,0 0 0 4,-5-10 0 0,5 10 0-5,0 0 0 1,0 0 0 4,-5-15 0-1,5 15 0 8,0 0 0-10,0 0 0-2,-15-12 0-1,15 12 0 0,0 0 0 26,0 0 0-26,-10-18 0 0,10 18 0 1,0 0 0-1,-8-12 0 1,1 2 0-1,7 10 0 23,0 0 0-22,-13-10 0-1,3-3 0 0,10 13 0 0,0 0 0 0,-13-15 0 24,-7 0 0-22,20 15-1-2,0 0 1 0,-23-12 0 0,0-3 0 0,23 15-1 0,0 0 1 0,-20-12 0 26,0-1 0-24,20 13-1-2,0 0 1 0,-21-12 0 0,-14-6 0 0,35 18-1 0,0 0 1 24,-33-17 0-23,5 4 0-1,28 13 0 0,0 0 0 0,-33-12 0 0,-10-3 0 25,43 15 0-24,0 0 0-1,-46-12 0 0,3-6 0 0,43 18 1 0,0 0-1 0,-43-17 2 2,-3 7-2 23,46 10 3-24,0 0-3-1,-45-5 4 0,-1 2-4 0,46 3 1 0,0 0-1 0,-41-7 2 26,6-1-2-25,35 8 1 0,0 0-1-1,-36-7 2 0,-4 12-2 0,40-5 1 0,0 0-1 0,-46 5 2 26,0 0-2-24,46-5 2-2,0 0-2 1,-43 7 3-1,-3 11-3 0,46-18 1 0,0 0-1 1,-48 17 1 22,5 6-1-23,43-23 0 1,0 0 0-1,-35 24 0 1,12-6 0-1,23-18-1 24,0 0 1-19,-18 15 0-5,-2-3 0 0,20-12-2 0,0 0 2 0,-18 15-2 0,3 0 2 25,15-15-5-22,0 0 5-3,-13 18-4 0,0-1 4 0,13-17-6 0,0 0 6 0,-10 17-5 0,8 3 5 25,2-20-4-24,0 0 4-1,-8 20-4 0,3 10 4 0,5-30-4 1,0 0 4-1,-13 30-3 27,6 2 3-26,7-32-2-1,0 0 2 0,-5 28-2 0,-1-6 2 0,6-22-1 0,0 0 1 0,-2 27-1 28,-1 13 1-27,3-40-2-1,0 0 2 0,-2 35-1 0,-1-12 1 0,3-23-1 0,0 0 1 0,3 19-1 25,2 4 1-23,-5-23-1-2,0 0 1 0,8 27-1 0,4 3 1 0,-12-30-1 0,0 0 1 24,13 30-1-23,0-10 1-1,-13-20-1 0,0 0 1 0,12 22 0 1,4 6 0 26,-16-28-1-26,0 0 1-1,20 22 0 0,5 8 0 0,-25-30-1 0,0 0 1 0,31 27 0 0,-6-2 0 26,-25-25-2-25,0 0 2-1,33 18-2 0,8 1 2 0,-41-19-4 0,0 0 4 0,43 23-3 28,-10-6 3-27,-33-17-5-1,0 0 5 0,35 13-5 0,11-3 5 0,-46-10-5 0,0 0 5 0,43 5-4 26,-10-5 4-24,-33 0-3-2,0 0 3 0,33 0-3 0,8 0 3 0,-41 0-3 0,0 0 3 0,35 0-2 25,-9 0 2-23,-26 0-3-2,0 0 3 0,30 0-3 0,18 0 3 0,-48 0-3 0,0 0 3 25,46-10-2-24,-11 2 2-1,-35 8-3 1,0 0 3-1,36-15-3 0,12-2 3 1,-48 17-2 25,0 0 2-25,51-20-1-1,-8 3 1 0,-43 17-1 0,0 0 1 0,36-18 0 0,-6 3 0 26,-30 15 0-25,0 0 0-1,33-12 0 0,-5-8 0 0,-28 20 0 0,0 0 0 0,30-20 0 3,-12 8 0 20,-18 12 0-22,0 0 0-1,13-8 0 0,-3-4 0 0,-10 12 0 0,0 0 0 0,8-18 0 29,2 1 0-28,-10 17-1-1,0 0 1 0,12-18 0 0,-7-2 0 0,-5 20-1 0,0 0 1 0,6-19-1 26,-6 1 1-25,0 18-2-1,0 0 2 0,0-22-2 1,2 2 2 0,-2 20-3-1,0 0 3 0,0-23-3 23,0-6 3-21,0 29-2-2,0 0 2 0,0-28-1 0,0 3 1 0,0 25-1 2,0 0 1 23,0-20 0-24,-5 3 0-1,5 17 0 0,0 0 0 0,-5-13 0 1,2 4 0 0,3 9 0 24,0 0 0-24,0 0 0-1,-7-10 0 0,7 10 1 0,0 0-1 0,0 0 1 0,-10-10-1 28,10 10 1-26,0 0-1-2,0 0 2 0,-5-15-2 0,5 15 1 0,0 0-1 0,0 0 2 0,0 0-2 30,0 0 1-29,0 0-1-1,-3-8 1 0,3 8-1 0,0 0 0 0,0 0 0 0,0 0 1 0,0 0-1 2,0 0 0 0,0 0 0 2,0 0 0 1,0 0 0-1,0 0-1-1,0 0 1 0,0 0-1 2,0 0 1-1,0 0-11-1,0 0 11-1,0 0-10 4,0 0 10-1,0 0-1020-3</inkml:trace>
  <inkml:trace contextRef="#ctx0" brushRef="#br0" timeOffset="10224">19625 12760 169 0,'0'0'0'2,"0"0"0"1,0 0 0 0,0 0-2 0,0 0 2-1,13 8-1 5,-13-8 1-2,0 0-65-4</inkml:trace>
  <inkml:trace contextRef="#ctx0" brushRef="#br0" timeOffset="10285">19686 12817 292 0,'0'0'0'1,"0"0"0"-1,0 0 0 1,0 0 2-1,0 0-2 0,0 0 2 2,10 13-2 22,-10-13 11-23,0 0-11-1,0 0 12 0,20 10-12 0,-20-10 21 0,0 0-21 0,16 7 21 16,-1-2-21-16,-15-5 31 0,0 0-31 0,15 8 31 6,10-3-31-4,-25-5 33 20,0 0-33-22,28 0 33 1,-2 0-33-1,-26 0 30 0,0 0-30 0,20 0 31 20,0 0-31-18,-20 0 28-2,0 0-28 1,23 0 29-1,-8 0-29 0,-15 0 40 23,0 0-40-20,18 0 41-3,8-8-41 0,-26 8 47 0,0 0-47 0,20-7 48 0,5-8-48 24,-25 15 33-23,0 0-33-1,18-15 33 0,0 7-33 0,-18 8 30 0,0 0-30 0,18-17 30 26,4-10-30-25,-22 27 27-1,0 0-27 1,23-25 27-1,-5 2-27 0,-18 23 28 0,0 0-28 0,8-20 28 25,-1-4-28-24,-7 24 24-1,0 0-24 0,10-28 24 0,1 6-24 0,-11 22 21 26,0 0-21-26,12-23 22 1,6-9-22-1,-18 32 19 0,0 0-19 0,18-27 20 0,-3 7-20 27,-15 20 20-26,0 0-20-1,13-23 21 0,2-7-21 0,-15 30 19 0,0 0-19 0,15-29 20 0,-5 1-20 26,-10 28 18-26,0 0-18 0,10-25 19 1,-5 5-19-1,-5 20 17 0,0 0-17 0,8-15 18 23,-3 3-18-23,-5 12 17 0,0 0-17 0,3-10 17 0,-1 3-17 0,-2 7 14 4,0 0-14-3,5-13 15 4,0 1-15 17,-5 12 13-20,0 0-13-2,3-10 13 0,-6-8-13 0,3 18 11 0,0 0-11 0,-10-25 12 24,0-2-12-21,10 27 14-3,0 0-14 1,-8-35 14-1,3-10-14 0,5 45 14 0,0 0-14 39,-5-37 15-38,0 15-15-1,5 22 13 0,0 0-13 0,-2-28 14 1,-8-2-14-1,10 30 10 0,0 0-10 0,-11-27 11 0,4 7-11 29,7 20 7-28,0 0-7 0,-5-22 7-1,-3 9-7 0,8 13 4 0,0 0-4 0,-13-25 4 0,-4-2-4 0,17 27 3 39,0 0-3-38,-18-25 3-1,5 10-3 0,13 15 2 0,0 0-2 0,-12-12 3 0,-1-11-3 1,13 23 3-1,0 0-3 0,-15-19 3 0,-1 9-3 42,16 10 4-41,0 0-4-1,-22-10 5 0,-4-5-5 0,26 15 4 0,0 0-4 0,-23-15 4 0,8 5-4 0,15 10 6 0,0 0-6 0,-10-8 6 38,-3-2-6-36,13 10 5-2,0 0-5 1,-18-10 6-1,3 5-6 0,15 5 2 0,0 0-2 0,-12-5 3 0,-6-2-3 0,18 7 1 0,0 0-1 0,-20-10 2 41,-1 3-2-40,21 7 0-1,0 0 0 1,-23-8 1-1,-5 1-1 0,28 7 1 0,0 0-1 0,-27-8 1 0,4 3-1 0,23 5 1 0,0 0-1 39,-21-7 1-38,9 2-1-1,12 5 2 0,0 0-2 0,-13-3 2 0,5 1-2 0,8 2 0 0,0 0 0 0,0 0 0 0,-12-8 0 35,12 8 0-34,0 0 0 0,0 0 0-1,-5-10 0 0,5 10 0 0,0 0 0 1,0 0 0-1,-10-5 0 0,10 5-1 0,0 0 1 0,0 0-1 27,0 0 1-25,0 0-1-2,0 0 1 0,0 0-1 0,-11-2 1 0,11 2-2 0,0 0 2 0,0 0-1 28,0 0 1-27,0 0-2-1,0 0 2 1,0 0-2-1,-10 0 2 0,10 0-2 1,0 0 2-1,0 0-2 38,0 0 2-33,0 0-2-5,0 0 2 1,0 0-2 0,-10 0 2-1,10 0-2 1,0 0 2-1,0 0-1 0,0 0 1 0,0 0-2 0,0 0 2 0,0 0-1 5,0 0 1-1,0 0-2-2,0 0 2 1,-2-10-1 3,2 10 1-2,0 0-6-2,0 0 6 1,0 0-5 3,0 0 5-2,0 0-15-2,0 0 15 1,0 0-15 5,0 0 15-6,0 0-1099 1</inkml:trace>
  <inkml:trace contextRef="#ctx0" brushRef="#br0" timeOffset="11594">19420 11130 225 0,'0'0'0'2,"0"0"0"-2,0 0 0 0,0 0 7 0,0 0-7 0,0 0 7 0,-16 0-7 3,16 0 14-1,0 0-14 0,-22 0 14 5,-1 0-14-3,23 0 18-2,0 0-18 1,-38 3 18 3,-3 4-18-2,41-7 36-2,0 0-36 1,-43 5 36 3,2-5-36-2,41 0 38-2,0 0-38 1,-43 2 39 3,3 1-39-2,40-3 37-2,0 0-37 1,-41 7 38 2,3-2-38 0,38-5 42-3,0 0-42 1,-43 3 42 3,7 2-42-1,36-5 51-3,0 0-51 0,-33 5 51 4,10 0-51-2,23-5 43-2,0 0-43 2,-25 5 44 2,-5-3-44 18,30-2 36-23,0 0-36-1,-28 0 37 0,7 5-37 0,21-5 28 0,0 0-28 0,-22 5 29 26,-11 8-29-25,33-13 21 0,0 0-21-1,-39 17 22 0,1-9-22 0,38-8 21 0,0 0-21 0,-45 10 21 28,4 2-21-27,41-12 19-1,0 0-19 0,-40 17 20 0,4-4-20 0,36-13 16 0,0 0-16 32,-38 10 16-31,5 7-16-1,33-17 14 0,0 0-14 0,-28 18 14 0,3-1-14 0,25-17 6 0,0 0-6 0,-23 22 6 33,3 8-6-31,20-30 5-2,0 0-5 0,-21 28 6 0,1 4-6 0,20-32 3 0,0 0-3 1,-13 30 4-1,1-3-4 33,12-27 2-28,0 0-2-5,-8 28 3 0,3 2-3 0,5-30 3 0,0 0-3 0,0 22 3 0,-5 8-3 1,5-30 3-1,0 0-3 0,-3 27 4 31,1 3-4-29,2-30 4-2,0 0-4 0,0 30 4 0,2-8-4 0,-2-22 5 0,0 0-5 1,8 20 5 2,-6-5-5 26,-2-15 4-28,0 0-4-1,11 18 5 0,1 11-5 0,-12-29 4 0,0 0-4 0,8 25 4 0,-3-2-4 3,-5-23 2 29,0 0-2-30,8 22 3-2,4-4-3 0,-12-18 2 0,0 0-2 0,8 17 2 0,2 0-2 0,-10-17 2 0,0 0-2 0,13 13 3 33,-1 4-3-32,-12-17 1 0,0 0-1-1,16 15 2 1,1-5-2-1,-17-10 0 0,0 0 0 0,21 8 1 0,1 2-1 32,-22-10 0-30,0 0 0-2,31 9 1 0,7-1-1 0,-38-8 0 0,0 0 0 0,36 5 1 1,-9 0-1 0,-27-5 1-1,0 0-1 33,31 7 1-32,2 1-1-1,-33-8 1 0,0 0-1 0,35 7 1 0,-2-7-1 0,-33 0 2 1,0 0-2-1,28 0 3 32,8-5-3-30,-36 5 6-2,0 0-6 0,35-5 6 0,-4-2-6 0,-31 7 8 0,0 0-8 1,23-10 9-1,-1 2-9 37,-22 8 11-35,0 0-11-2,23-5 11 0,0-2-11 0,-23 7 11 0,0 0-11 0,20-10 11 0,-2 3-11 0,-18 7 12 0,0 0-12 0,21-5 13 32,-1-3-13-29,-20 8 13-3,0 0-13 0,28-10 13 0,5-7-13 0,-33 17 12 0,0 0-12 1,30-15 12-1,-4 7-12 37,-26 8 11-36,0 0-11-1,25-10 12 0,5-2-12 0,-30 12 7 0,0 0-7 0,31-15 8 1,-8 5-8-1,-23 10 4 0,0 0-4 0,20-15 5 35,-7 3-5-34,-13 12 2-1,0 0-2 0,12-13 3 1,1 1-3-1,-13 12 2 0,0 0-2 0,13-15 2 0,2-5-2 35,-15 20 1-33,0 0-1-1,13-25 1-1,-3-2-1 0,-10 27 1 0,0 0-1 0,7-33 2 1,1-4-2-1,-8 37 1 0,0 0-1 0,3-42 1 36,-11 4-1-34,8 38 0-1,0 0 0-1,-10-32 1 1,2 0-1-1,8 32 0 0,0 0 0 1,-5-28 1-1,3 8-1 0,2 20 0 0,0 0 0 34,-3-15 0-32,-5 3 0-2,8 12 0 0,0 0 0 0,-2-7 0 0,2 7 0 0,0 0-1020 0</inkml:trace>
  <inkml:trace contextRef="#ctx0" brushRef="#br0" timeOffset="13073">19706 11715 404 0,'0'0'0'3,"0"0"0"2,0 0 0-1,0 0 5-2,0 0-5 1,0 0 5 3,0 0-5-2,0 0 14-2,0 0-14 1,0 0 14 3,0 0-14-2,0 0 19-2,0 0-19 1,0 0 19 3,0 0-19-2,0 0 24-2,0 0-24 1,8 12 25 4,-8-12-25-3,0 0 20-2,0 0-20 0,18 10 20 4,-8-5-20-2,-10-5 26-2,0 0-26 0,13 8 26 5,4-6-26-3,-17-2 34-2,0 0-34 1,23 5 34 3,0-2-34-2,-23-3 37-2,0 0-37 1,23 0 37 3,-5 0-37-2,-18 0 36-1,0 0-36-1,17 0 36 4,1 0-36-2,-18 0 32-2,0 0-32 1,18 0 32 3,0 0-32-1,-18 0 31-4,0 0-31 21,20 0 32-21,5 0-32 0,-25 0 28-1,0 0-28 0,28-5 29 0,0-10-29 32,-28 15 22-30,0 0-22-2,25-18 22 1,-7 3-22-1,-18 15 22 0,0 0-22 0,18-10 22 0,2-7-22 0,-20 17 18 30,0 0-18-29,21-17 18-1,-6-1-18 0,-15 18 15 1,0 0-15-1,15-15 15 0,5-2-15 0,-20 17 9 0,0 0-9 31,16-20 10-29,1 8-10-2,-17 12 6 0,0 0-6 0,13-18 6 0,7-9-6 0,-20 27 4 0,0 0-4 1,18-28 5 38,-8 11-5-37,-10 17 4-2,0 0-4 0,10-13 5 0,1-1-5 0,-11 14 4 0,0 0-4 0,17-18 5 0,4-4-5 1,-21 22 5-1,0 0-5 32,17-23 6-31,-4 6-6-1,-13 17 7 0,0 0-7 0,13-25 7 1,-1-2-7-1,-12 27 9 0,0 0-9 0,11-33 9 31,-9 13-9-30,-2 20 12-1,0 0-12 0,3-17 13 0,2 0-13 0,-5 17 12 0,0 0-12 0,5-23 13 1,-3-2-13 30,-2 25 11-30,0 0-11-1,0-22 12 0,-2-3-12 0,2 25 10 0,0 0-10 0,-5-22 11 0,2-1-11 30,3 23 7-29,0 0-7-1,0-22 7 0,0-3-7 0,0 25 5 0,0 0-5 0,0-23 6 0,0-4-6 2,0 27 3 27,0 0-3-27,0-25 4-1,0 0-4-1,0 25 2 0,0 0-2 0,-2-22 2 0,-3 0-2 0,5 22 0 0,0 0 0 31,-8-23 1-30,-2 1-1-1,10 22 0 1,0 0 0-1,-10-30 1 0,-3 0-1 0,13 30 1 0,0 0-1 0,-13-27 2 30,6 7-2-29,7 20 3-1,0 0-3 0,-8-30 3 0,-5-5-3 0,13 35 4 0,0 0-4 1,-12-27 4 28,-1 4-4-28,13 23 5-1,0 0-5 0,-8-12 6 0,-4-1-6 0,12 13 6 0,0 0-6 0,-13-12 6 32,-5-3-6-31,18 15 4-1,0 0-4 0,-15-17 4 0,2 2-4 1,13 15 3-1,0 0-3 0,-17-10 4 0,-4 0-4 27,21 10 2-26,0 0-2-1,-20-8 3 0,7 3-3 0,13 5 1 0,0 0-1 0,-12-7 2 30,-6 2-2-28,18 5 1-2,0 0-1 0,-20-15 2 0,-1-3-2 0,21 18 0 0,0 0 0 0,-18-17 1 1,1 5-1 33,17 12 0-33,0 0 0-1,-16-8 0 0,1 1 0 0,15 7 0 0,0 0 0 1,-18-3 0-1,-7 1 0 0,25 2-1 0,0 0 1 33,-28-3-1-31,0 1 1-2,28 2-3 0,0 0 3 0,-28 0-3 0,0 2 3 0,28-2-3 0,0 0 3 0,-20 3-2 29,2-1 2-28,18-2-3 0,0 0 3-1,-10 0-2 0,0-2 2 0,10 2-2 0,0 0 2 0,-8-5-1 27,-4 5 1-26,12 0-1-1,0 0 1 0,-10 0 0 0,0 0 0 0,10 0 0 0,0 0 0 0,-8 0 0 27,-2 0 0-26,10 0 0-1,0 0 0 0,-8 0 0 0,-5 2 0 0,13-2 0 0,0 0 0 0,-10 3 0 26,10-3 0-26,0 0-1 0,0 0 1 1,-15 7 0-1,7-7 0 0,8 0-1 0,0 0 1 26,0 0 0-25,-12 5 0 0,12-5-1-1,0 0 1 0,0 0 0 0,0 0 0 0,0 0-1 24,0 0 1-23,-15 0 0-1,15 0 0 0,0 0-1 1,0 0 1-1,0 0 0 0,0 0 0 4,0 0-1-1,0 0 1 0,0 0 0 2,0 0 0 2,0 0-1-5,0 0 1 0,0 0-1 2,0 0 1 1,0 0-1-3,0 0 1 0,0 0 0 5,-11 0 0-3,11 0-1 14,0 0 1-17,0 0 0 0,-7 0 0-1,7 0 0 0,0 0 0 0,0 0 0 35,-13 0 0-33,13 0 0-2,0 0 0 0,0 0 0 0,0 0 0 0,0 0 0 0,0 0 0 0,0 0 0 0,-10 5 0 34,10-5 0-32,0 0 0-1,0 0 1 0,0 0-1-1,0 0 0 0,0 0 0 0,0 0 1 0,-10 3-1 0,10-3 0 0,0 0 0 0,0 0 1 5,-10 5-1-1,10-5 0 28,0 0 0-30,0 0 0-1,0 0 0-1,0 0 0 0,0 0 0 0,0 0 0 1,-11 10 0-1,11-10 0 0,0 0 0 0,0 0 0 33,0 0 0-31,0 0 0-2,0 0 0 0,0 0 0 0,-2 12 0 0,2-12 0 0,0 0 0 1,0 0 0-1,0 0 0 3,0 0-1023-1</inkml:trace>
  <inkml:trace contextRef="#ctx0" brushRef="#br0" timeOffset="14988">19595 10095 259 0,'0'0'0'2,"0"0"0"-2,-16-30 0 4,16 30 6-3,0 0-6 1,-17-18 7 4,-1 4-7-2,18 14 9-1,0 0-9-1,-20-10 9 4,-3 0-9-1,23 10 18-3,0 0-18 0,-31-18 19 3,-7 3-19 0,38 15 39-3,0 0-39 2,-43-10 40 1,0 8-40-1,43 2 27-2,0 0-27 0,-46-3 28 4,1-2-28-2,45 5 27 0,0 0-27-2,-46 0 27 4,-7-5-27-2,53 5 28-2,0 0-28 0,-51 0 29 4,0 5-29-1,51-5 34-3,0 0-34 1,-46 5 35 6,14 0-35-8,32-5 28 10,0 0-28-10,-39 8 29-1,4-6-29 23,35-2 25-22,0 0-25-1,-38 5 25 0,0 5-25 0,38-10 24 0,0 0-24 0,-43 8 24 23,7 4-24-22,36-12 21-1,0 0-21 0,-33 15 22 0,3 2-22 0,30-17 17 23,0 0-17-22,-31 13 17-1,1-1-17 0,30-12 21 0,0 0-21 0,-23 10 21 22,0 3-21-21,23-13 19-1,0 0-19 0,-23 17 20 0,3 6-20 0,20-23 18 0,0 0-18 24,-25 24 19-23,7 4-19-1,18-28 16 0,0 0-16 0,-15 25 16 0,-1 2-16 27,16-27 12-22,0 0-12-4,-15 27 12-1,0-2-12 0,15-25 14 0,0 0-14 1,-15 23 14-1,0 2-14 1,15-25 11 0,0 0-11 24,-13 27 11-21,3 3-11-3,10-30 8-1,0 0-8 0,-5 25 9 0,0-8-9 0,5-17 7 0,0 0-7 33,-6 20 7-31,-1 7-7-1,7-27 6-1,0 0-6 0,-10 28 7 1,5-6-7-1,5-22 4 1,0 0-4-1,-8 8 4 1,5 2-4 3,3-10 3 20,0 0-3-22,0 12 4-2,3 6-4 0,-3-18 2 0,0 0-2 0,3 22 2 0,2-5-2 31,-5-17 0-31,0 0 0 0,2 18 1 1,-2-1-1-1,0-17 0 0,0 0 0 0,3 20 0 0,4 0 0 2,-7-20-1 32,0 0 1-33,10 20 0-1,1 2 0 0,-11-22-1 0,0 0 1 0,12 18 0 1,1 4 0-1,-13-22-2 0,0 0 2 0,15 20-2 42,3 2 2-40,-18-22-2-1,0 0 2-1,13 18-1 0,4-6 1 0,-17-12 0 0,0 0 0 0,28 15 0 1,0-2 0-1,-28-13 0 0,0 0 0 0,31 10 0 31,-3-3 0-29,-28-7 0-2,0 0 0 0,30 5 0 0,3 0 0 0,-33-5 0 0,0 0 0 0,36 8 1 0,-6-8-1 33,-30 0 4-31,0 0-4-2,28 0 4 0,2 0-4 0,-30 0 6 0,0 0-6 0,28 0 7 0,-2 0-7 0,-26 0 7 39,0 0-7-38,25 0 8-1,-2 0-8 0,-23 0 5 0,0 0-5 1,20 0 6-1,-2 0-6 0,-18 0 2 0,0 0-2 0,20 0 3 0,3 0-3 31,-23 0 1-29,0 0-1-2,25 0 2 0,1-5-2 1,-26 5 1-1,0 0-1 0,28-8 1 0,0-2-1 0,-28 10 0 1,0 0 0 30,28-7 1-29,5-11-1-2,-33 18 0 0,0 0 0 0,30-17 1 0,-7 7-1 0,-23 10 0 1,0 0 0-1,23-8 0 35,2 3 0-33,-25 5 0-2,0 0 0 0,28-10 0 0,-5 3 0 0,-23 7 0 0,0 0 0 0,25-7 1 0,3-3-1 29,-28 10 1-27,0 0-1-2,28-18 1 0,-3 1-1 0,-25 17 1 0,0 0-1 0,16-18 2 0,-4 6-2 31,-12 12 2-27,0 0-2-3,10-10 3-1,-10 10-3 1,0 0 4-1,0 0-4 0,11-13 4 0,-6 1-4 0,-5 12 5 0,0 0-5 0,5-17 5 33,0-1-5-30,-5 18 4-3,0 0-4 0,5-17 5 1,-3 4-5-1,-2 13 3 0,0 0-3 0,3-12 4 0,2 2-4 35,-5 10 0-34,0 0 0 0,0-13 1-1,3-4-1 0,-3 17-1 0,0 0 1 0,5-20 0 0,0 0 0 0,0 3-883 0</inkml:trace>
  <inkml:trace contextRef="#ctx0" brushRef="#br0" timeOffset="16855">19605 10466 281 0,'0'0'0'5,"0"0"0"-5,5 7 0 0,-5-7 5 0,0 0-5 1,0 0 5 3,0 0-5-1,0 0 19 0,0 0-19-1,0 0 19 4,0 0-19-1,0 0 33-3,0 0-33 0,10 5 34 4,-10-5-34-2,0 0 38-1,0 0-38 0,20 5 38 3,-2-3-38-3,-18-2 34 0,0 0-34-1,20 5 34 5,1-2-34-3,-21-3 36-2,0 0-36 0,30 2 36 4,13 3-36-1,-43-5 37-2,0 0-37-1,43 0 38 5,-12 0-38-4,-31 0 38 0,0 0-38-1,23 0 38 3,2 0-38 0,-25 0 33-3,0 0-33 1,28 0 34 4,2 0-34 7,-30 0 38-13,0 0-38-1,31 0 39 0,-3 0-39 19,-28 0 45-18,0 0-45-1,28-7 46 0,2-3-46 0,-30 10 40 0,0 0-40 20,28-15 41-19,-8 8-41-1,-20 7 34 0,0 0-34 0,16-5 35 23,1 0-35-21,-17 5 28-2,0 0-28 0,21-3 28 0,-1-7-28 0,-20 10 23 0,0 0-23 23,18-7 24-22,-6-3-24-1,-12 10 20 0,0 0-20 0,11-5 20 0,-11 5-20 21,0 0 16-19,0 0-16-2,20-13 17 0,3 1-17 0,-23 12 14 0,0 0-14 0,25-13 14 20,-5-4-14-19,-20 17 12-1,0 0-12 0,13-22 13 0,2 2-13 22,-15 20 14-19,0 0-14-3,18-25 15 0,2-10-15 0,-20 35 15 0,0 0-15 0,18-32 15 18,-5 9-15-18,-13 23 15 0,0 0-15 0,10-22 16 19,0-3-16-18,-10 25 18-1,0 0-18 0,5-22 18 0,3-6-18 19,-8 28 17-18,0 0-17 0,7-25 18-1,-4-15-18 0,-3 40 15 0,0 0-15 0,5-34 16 18,5 4-16-17,-10 30 11-1,0 0-11 0,13-25 12 21,-3 3-12-20,-10 22 10-1,0 0-10 0,5-23 11 0,0 1-11 0,-5 22 8 1,0 0-8 17,0-25 8-17,-7-5-8-1,7 30 6 0,0 0-6 0,-6-25 7 21,-6 5-7-21,12 20 5 0,0 0-5 0,-18-17 5 0,3-1-5 22,15 18 4-19,0 0-4-2,-23-22 4-1,0-5-4 0,23 27 2 0,0 0-2 0,-25-25 2 23,-1 12-2-21,26 13 2-2,0 0-2 0,-20-15 2 0,-5 5-2 0,25 10 1 0,0 0-1 21,-21-7 2-19,1-1-2-2,20 8 4 0,0 0-4 0,-20-10 4 0,-3-9-4 22,23 19 5-21,0 0-5-1,-23-18 5 0,8 3-5 0,15 15 3 0,0 0-3 2,-15-12 4 18,-6-3-4-19,21 15 3-1,0 0-3 0,-22-15 3 0,-6-3-3 24,28 18 2-23,0 0-2-1,-31-17 2 0,3 7-2 0,28 10 1 0,0 0-1 0,-20-12 2 22,2-3-2-20,18 15 2-2,0 0-2 0,-18-15 3 0,-4 2-3 0,22 13 3 25,0 0-3-24,-28-15 4-1,5 3-4 0,23 12 2 0,0 0-2 0,-20-12 3 0,-1 2-3 25,21 10 3-24,0 0-3-1,-20-8 3 0,2 1-3 0,18 7 1 0,0 0-1 0,-20-5 2 25,7 0-2-24,13 5 0-1,0 0 0 1,-13-3 0-1,3 1 0 0,10 2 0 0,0 0 0 1,0 0 0 24,-17 2 0-24,17-2-3-1,0 0 3 0,-8 3-2 0,-2 2 2 0,10-5-13 1,0 0 13 21,0 0-13-19,-13 7 13-3,13-7-26 0,0 0 26 0,0 0-26 0,-13 10 26 3,13-10-44 18,0 0 44-20,-10 3-43-1,10-3 43 0,0 0-1114 0</inkml:trace>
  <inkml:trace contextRef="#ctx0" brushRef="#br0" timeOffset="18015">19219 8915 326 0,'0'0'0'2,"-10"0"0"19,-20 0 0-19,30 0 15-2,0 0-15 0,-41 10 15 0,-5 5-15 0,46-15 25 3,0 0-25-2,-45 17 26 5,-4 1-26-1,49-18 28-3,0 0-28 1,-40 22 29 2,-1 3-29 0,41-25 35-3,0 0-35 1,-43 32 35 3,-5-2-35-2,48-30 33-2,0 0-33 0,-59 35 34 4,1-2-34-2,58-33 27-1,0 0-27 0,-56 29 28 2,8-4-28-1,48-25 21-1,0 0-21 0,-43 23 22 3,7-6-22 1,36-17 26-7,0 0-26 2,-25 13 26 4,7-6-26-2,18-7 28-2,0 0-28 1,-12 7 28 2,4 3-28 0,8-10 30-3,0 0-30 1,0 0 30 3,-8 15-30-2,8-15 23-1,0 0-23-1,0 0 24 4,-5 13-24-2,5-13 18-2,0 0-18 0,0 12 19 5,5 1-19-4,-5-13 13 0,0 0-13-1,10 20 14 7,6 12-14 15,-16-32 8-23,0 0-8-1,20 37 8 0,5-4-8 0,-25-33 5 0,0 0-5 0,26 32 5 25,2 13-5-23,-28-45 3-2,0 0-3 1,28 45 4-1,-11-13-4 0,-17-32 4 0,0 0-4 0,26 30 4 25,4 5-4-24,-30-35 2-1,0 0-2 0,31 32 3 1,-9-7-3-1,-22-25 3 0,0 0-3 26,23 17 3-24,5-4-3-2,-28-13 2 0,0 0-2 0,31 12 3 0,-1 1-3 0,-30-13 2 25,0 0-2-24,33 10 2-1,5-5-2 1,-38-5 2-1,0 0-2 0,38 0 2 0,5 5-2 25,-43-5 2-24,0 0-2-1,49 2 2 0,-9-7-2 0,-40 5 3 0,0 0-3 0,43-10 3 25,13-7-3-24,-56 17 4-1,0 0-4 0,56-18 4 0,-10 3-4 0,-46 15 3 0,0 0-3 0,40-20 4 24,6-12-4-22,-46 32 3-2,0 0-3 0,43-30 4 0,-10 0-4 0,-33 30 1 2,0 0-1 26,25-30 2-27,-2-7-2 0,-23 37 2-1,0 0-2 0,23-35 3 0,-8 10-3 0,-15 25 4 0,0 0-4 23,13-27 4-22,0-8-4-1,-13 35 5 0,0 0-5 1,12-40 6-1,-4 3-6 25,-8 37 9-24,0 0-9-1,-3-35 10 0,-7-5-10 0,10 40 10 0,0 0-10 0,-15-42 10 24,-5 2-10-22,20 40 10-2,0 0-10 0,-23-35 10 0,0 3-10 0,23 32 11 1,0 0-11-1,-25-27 12 25,-11-8-12-23,36 35 11-2,0 0-11 0,-40-37 11 0,-1 4-11 0,41 33 10 0,0 0-10 26,-46-27 10-25,-7-3-10-1,53 30 9 1,0 0-9-1,-51-27 10 0,-7 7-10 0,58 20 8 25,0 0-8-23,-58-15 8-2,-1 7-8 0,59 8 6 0,0 0-6 0,-58-5 7 0,-1 0-7 25,59 5 5-24,0 0-5-1,-55-2 5 0,-9 2-5 0,64 0 5 0,0 0-5 0,-63 7 5 24,-3 3-5-21,66-10 4-3,0 0-4 0,-56 25 5 0,8 0-5 1,48-25 1-1,0 0-1 0,-38 30 2 27,15 2-2-26,23-32 0-1,0 0 0 0,-13 35 0 0,3 17 0 0,0-7-920 0</inkml:trace>
  <inkml:trace contextRef="#ctx0" brushRef="#br0" timeOffset="19310">19836 9597 247 0,'0'0'0'4,"12"5"0"-4,19 5 0 20,-31-10 5-18,0 0-5-2,40 7 6 0,6-9-6 0,-46 2 17 0,0 0-17 0,51-13 17 6,5-11-17-3,-56 24 47 0,0 0-47-1,48-25 47 4,-18 5-47 0,-30 20 65-5,0 0-65 1,33-23 66 4,8-9-66-1,-41 32 59-3,0 0-59 0,41-37 60 4,-3-1-60-1,-38 38 48-3,0 0-48 0,33-32 48 4,-6 5-48-1,-27 27 44-3,0 0-44 1,28-25 44 2,-7 5-44-1,-21 20 41-1,0 0-41 0,25-20 42 3,8-5-42-2,-33 25 26-2,0 0-26 0,28-25 26 5,-10 5-26-1,-18 20 18-5,0 0-18 6,18-25 18-6,-6-9-18 25,-12 34 12-25,0 0-12-1,8-40 13 0,-3-8-13 0,-5 48 16 0,0 0-16 0,0-52 16 25,-3-5-16-24,3 57 18-1,0 0-18 0,-7-62 18 0,-6 4-18 0,13 58 20 1,0 0-20-1,-13-49 20 23,3 9-20-20,10 40 24-3,0 0-24 0,-12-35 24 1,-19 0-24-1,31 35 27 0,0 0-27 21,-38-35 27-20,-3 1-27-1,41 34 24 0,0 0-24 0,-45-30 24 19,-6 2-24-14,51 28 32-5,0 0-32 0,-48-30 32 0,2-2-32 0,46 32 27 0,0 0-27 24,-43-25 27-23,-3-2-27-1,46 27 23 0,0 0-23 0,-45-20 24 1,-11 2-24 1,56 18 19 19,0 0-19-20,-53-22 19-1,7-8-19 0,46 30 19 0,0 0-19 0,-43-32 20 22,0 7-20-21,43 25 14-1,0 0-14 0,-39-22 14 0,12 4-14 0,27 18 12 2,0 0-12 19,-23-17 13-19,-10-3-13-2,33 20 9 1,0 0-9-1,-31-18 10 0,11 8-10 24,20 10 6-23,0 0-6-1,-15-7 6 0,-3-8-6 0,18 15 3 0,0 0-3 0,-23-17 4 26,-2-3-4-25,25 20 3-1,0 0-3 1,-20-18 3 0,7 8-3-1,13 10 2 0,0 0-2 0,-15-7 2 24,-1 2-2-23,16 5 2-1,0 0-2 0,-17 0 3 0,6-5-3 0,11 5 2 2,0 0-2 23,0 0 3-24,-10-5-3-1,10 5 1 0,0 0-1 0,0 0 2 0,0 0-2 25,0 0 0-24,0 0 0-1,0 0 0 0,-7 12 0 0,-6 3-1163 1</inkml:trace>
  <inkml:trace contextRef="#ctx0" brushRef="#br0" timeOffset="20357">19016 7561 147 0,'0'0'0'3,"0"0"0"-3,-25-22 0 0,25 22 14 0,0 0-14 0,-23-25 14 14,-5 3-14-14,28 22 21 0,0 0-21 0,-33-18 21 6,-10 6-21-4,43 12 19-1,0 0-19 2,-51-5 19 3,-2 0-19-2,53 5 26 0,0 0-26-2,-51 0 26 4,-2 5-26-3,53-5 22-1,0 0-22 1,-51 17 23 5,-7 1-23-6,58-18 28 0,0 0-28 1,-51 29 28 3,10 1-28-2,41-30 32-1,0 0-32-1,-33 45 33 4,3 7-33-2,30-52 32-1,0 0-32-1,-31 60 33 6,4 2-33 15,27-62 30-23,0 0-30 1,-26 53 30-1,3-6-30 0,23-47 28 0,0 0-28 0,-17 42 29 21,-6-2-29-20,23-40 24-1,0 0-24 0,-16 40 24 0,4 0-24 24,12-40 23-23,0 0-23-1,-8 39 24 0,-7-1-24 0,15-38 21 0,0 0-21 0,-13 35 21 46,11-8-21-43,2-27 17-3,0 0-17 0,2 22 17 0,3 8-17 1,-5-30 16-1,0 0-16 0,8 35 17 0,2 0-17 0,-10-35 14 0,0 0-14 0,18 35 14 0,0 7-14 39,-18-42 12-38,0 0-12-1,28 45 13 1,-1-8-13-1,-27-37 9 0,0 0-9 0,31 38 10 0,-1-4-10 0,-30-34 10 0,0 0-10 0,36 33 11 37,4-1-11-32,-40-32 10-5,0 0-10 0,49 23 10 0,9-4-10 0,-58-19 11 0,0 0-11 0,58 15 11 0,-4-2-11 0,-54-13 12 0,0 0-12 1,48 12 12 34,0 6-12-33,-48-18 13-2,0 0-13 0,41 10 14 2,-3-3-14-2,-38-7 16 0,0 0-16 1,33 5 16 0,12-5-16-1,-45 0 18 0,0 0-18 33,44 0 19-32,-11 0-19-1,-33 0 16 1,0 0-16-1,33-10 17 0,12-2-17 0,-45 12 14 0,0 0-14 0,48-18 14 41,1-7-14-38,-49 25 12-3,0 0-12 0,45-27 13 0,-4 0-13 0,-41 27 13 0,0 0-13 0,38-35 13 0,0-13-13 0,-38 48 10 0,0 0-10 0,33-47 10 36,-13 12-10-33,-20 35 3-3,0 0-3 0,18-47 4 0,-3-15-4 0,-15 62 2 0,0 0-2 0,13-60 2 1,-8 13-2 0,-5 47 2-1,0 0-2 45,0-40 3-42,-5-5-3-3,5 45 2 0,0 0-2 0,-13-42 2 0,-9 7-2 0,22 35 3 1,0 0-3-1,-23-35 4 0,-3 5-4 0,26 30 5 0,0 0-5 0,-28-27 6 37,-7 2-6-34,35 25 6-1,0 0-6-1,-43-22 6 0,-5-8-6-1,48 30 7 1,0 0-7-1,-46-28 7 0,5-6-7 0,41 34 7 0,0 0-7 0,-40-30 7 35,-4 0-7-33,44 30 10-2,0 0-10 0,-45-32 11 1,-1-6-11 0,46 38 12 0,0 0-12 0,-53-35 12 0,-3 13-12-1,56 22 11 1,0 0-11 0,-63-15 12 35,-6 13-12-34,69 2 11-2,0 0-11 0,-68 12 11 0,-6 18-11 0,74-30 1 0,0 0-1 0,-66 45 2 0,13 2-2 4,53-47-2 31,0 0 2-33,-43 52-2-2,10-7 2 0,33-45-14 0,0 0 14 1,-23 50-14 0,10 5 14-1,0-1-979 1</inkml:trace>
  <inkml:trace contextRef="#ctx0" brushRef="#br0" timeOffset="21711">20092 8139 449 0,'0'0'0'2,"10"-3"0"-2,18-12 0 0,-28 15-1 0,0 0 1 0,31-17 0 0,-6-1 0 0,-25 18-1 0,0 0 1 0,30-20 0 0,3-19 0 4,-33 39 1-1,0 0-1-1,38-43 1 5,-15 9-1-3,-23 34 11-2,0 0-11 0,26-38 11 5,7-9-11-2,-33 47 16-3,0 0-16 0,30-47 16 4,-5 7-16-2,-25 40 18-2,0 0-18 1,26-43 19 3,7-9-19-2,-33 52 23-1,0 0-23-1,25-57 23 4,-15 15-23-1,-10 42 26-3,0 0-26 0,8-38 26 4,-6 8-26-2,-2 30 21-1,0 0-21-1,0-29 21 5,-2-1-21 9,2 30 19-16,0 0-19 0,-10-30 20 0,-8-2-20 20,18 32 18-19,0 0-18-1,-20-30 18 0,7 0-18 0,13 30 19 0,0 0-19 24,-10-35 20-23,-3-15-20-1,13 50 18 0,0 0-18 0,-18-52 19 0,-4-3-19 2,22 55 22 18,0 0-22-19,-28-52 23-1,-5 2-23 1,33 50 25-1,0 0-25 0,-38-42 26 25,-3 5-26-23,41 37 25-2,0 0-25 0,-41-28 26 0,3 1-26 1,38 27 25-1,0 0-25 0,-45-20 26 21,-9 2-26-20,54 18 20-1,0 0-20 0,-58-17 20 1,-3 2-20 24,61 15 18-25,0 0-18 1,-61-12 19-1,3 2-19 0,58 10 13 0,0 0-13 0,-59-3 14 2,16-2-14 23,43 5 10-24,0 0-10-1,-43 0 10 0,3 0-10 0,40 0 8 0,0 0-8 0,-33 5 8 25,7-5-8-23,26 0 2-2,0 0-2 0,-20 5 2 0,7-2-2 0,13-3 0 1,0 0 0-1,-12 10 0 25,1 2 0-23,1 3-820-2</inkml:trace>
  <inkml:trace contextRef="#ctx0" brushRef="#br0" timeOffset="22432">19242 6558 102 0,'0'0'0'2,"0"0"0"-2,0 0 0 5,0 0 0-4,0 0 0 3,0 0 0 1,-25-15 0-1,25 15 3-1,0 0-3 0,-26-15 4 2,-2 3-4-1,28 12 13-2,0 0-13 1,-35-12 13 4,-8-1-13-4,43 13 21-1,0 0-21 1,-46-5 21 3,0 5-21-2,46 0 35-1,0 0-35 0,-43 5 36 2,-5 3-36-1,48-8 52-2,0 0-52 1,-53 17 53 4,-6 10-53-4,59-27 45 0,0 0-45-1,-61 33 45 4,-2 7-45-2,63-40 37-1,0 0-37-1,-61 39 38 7,-10-16-38-6,71-23 38-1,0 0-38 18,-63 25 38-19,9 2-38-1,54-27 32 0,0 0-32 0,-43 30 32 23,10 5-32-22,33-35 26-1,0 0-26 0,-25 27 27 0,4 1-27 0,21-28 33 0,0 0-33 23,-15 27 33-22,3 5-33-1,12-32 27 0,0 0-27 0,-8 43 28 0,5 1-28 24,3-44 21-24,0 0-21 1,3 43 22-1,5-18-22 0,-8-25 13 0,0 0-13 0,12 22 14 25,-2 0-14-24,-10-22 8-1,0 0-8 0,18 18 8 0,2 4-8 0,-20-22 3 0,0 0-3 2,28 25 4 24,8 2-4-25,-36-27 2 0,0 0-2-1,40 30 3 0,6-10-3 0,-46-20 2 0,0 0-2 23,48 20 3-21,3 0-3-2,-51-20 6 0,0 0-6 0,43 22 7 0,-12-12-7 26,-31-10 10-24,0 0-10-2,33 13 11 0,17-1-11 0,-50-12 14 0,0 0-14 0,49 8 15 0,-11-8-15 24,-38 0 20-22,0 0-20-2,40-3 21 0,16-9-21 0,-56 12 22 0,0 0-22 0,53-18 23 28,-2-4-23-27,-51 22 21-1,0 0-21 0,46-32 21 0,5-1-21 0,-51 33 17 0,0 0-17 0,45-30 18 25,-7 6-18-23,-38 24 14-2,0 0-14 0,36-28 15 0,2-4-15 0,-38 32 12 0,0 0-12 26,38-38 13-25,-13-1-13-1,-25 39 8 0,0 0-8 0,21-38 8 1,-6 1-8-1,-15 37 3 24,0 0-3-23,13-40 3-1,-8 10-3 0,-5 30 2 0,0 0-2 0,2-32 2 1,-2 7-2 25,0 25 1-25,0 0-1-1,-5-25 1 0,-10-7-1 0,15 32 1 0,0 0-1 0,-20-33 1 27,-8 9-1-26,28 24 2-1,0 0-2 0,-31-25 2 0,-2 0-2 0,33 25 4 0,0 0-4 0,-38-18 4 26,-7-4-4-23,45 22 6-3,0 0-6 0,-46-22 7 0,0 2-7 0,46 20 9 0,0 0-9 0,-40-10 9 28,-6 5-9-27,46 5 4 0,0 0-4-1,-36 10 5 0,8 2-5 0,28-12 0 0,0 0 0 0,-20 13 0 25,2 4 0-23,18-17-2-2,0 0 2 0,-15 27-1 0,-8 3 1 0,0 0-911 0</inkml:trace>
  <inkml:trace contextRef="#ctx0" brushRef="#br0" timeOffset="23743">19625 7006 225 0,'0'0'0'3,"0"0"0"-3,15-7 0 0,-15 7 21 1,0 0-21-1,10-5 22 0,1 0-22 0,-11 5 39 0,0 0-39 2,22-10 39 4,19-10-39-2,-41 20 28-1,0 0-28 0,41-25 29 4,-1 3-29-4,-40 22 45-1,0 0-45 0,41-23 45 4,5-2-45-2,-46 25 38-1,0 0-38-1,43-32 39 4,5-5-39-1,-48 37 33-3,0 0-33 1,46-40 34 2,-13 13-34 0,-33 27 27-3,0 0-27 2,27-33 28 0,-1-7-28 0,-26 40 25-2,0 0-25 1,18-44 26 4,-6 19-26-3,-12 25 30-2,0 0-30 1,8-30 30 4,0-5-30 7,-8 35 30-13,0 0-30-1,2-45 31 0,-7 3-31 25,5 42 28-23,0 0-28-2,-8-40 29 0,-2 5-29 1,10 35 25 0,0 0-25-1,-10-40 25 0,-8 3-25 22,18 37 22-21,0 0-22-1,-23-40 22 0,-4 8-22 0,27 32 19 0,0 0-19 2,-31-25 20 22,-4 0-20-21,35 25 14-3,0 0-14 0,-38-20 14 0,-3 5-14 1,41 15 12-1,0 0-12 1,-46-10 13 21,-5-2-13-21,51 12 9-1,0 0-9 0,-48-5 10 0,8 10-10 24,40-5 7-23,0 0-7-1,-36 0 7 0,-2-13-7 0,38 13 5 0,0 0-5 0,-33-14 6 27,5 1-6-26,28 13 2-1,0 0-2 0,-25-12 2 0,2-3-2 0,23 15 0 0,0 0 0 0,-15-13 0 25,2 6 0-23,0-6-807-2</inkml:trace>
  <inkml:trace contextRef="#ctx0" brushRef="#br0" timeOffset="24513">19006 5516 259 0,'0'0'0'1,"-10"0"0"6,-16 0 0-3,26 0 6-1,0 0-6-1,-35 2 7 4,-3 3-7-2,38-5 18-2,0 0-18 0,-43 5 18 5,-6 7-18-3,49-12 15-1,0 0-15-1,-50 13 16 4,-4 9-16-1,54-22 22-4,0 0-22 2,-55 23 22 3,-6-6-22-2,61-17 27-2,0 0-27 2,-56 20 28 1,10 7-28-1,46-27 27-2,0 0-27 1,-38 28 27 3,5 2-27-2,33-30 26-2,0 0-26 1,-25 30 27 3,10 4-27-2,15-34 28-2,0 0-28 1,-18 40 29 4,5-2-29-3,13-38 22-2,0 0-22 19,-13 37 22-21,1 5-22 0,12-42 16 0,0 0-16 0,-10 40 16 20,5-5-16-20,5-35 11 0,0 0-11 0,-3 30 12 0,3-5-12 23,0-25 8-22,0 0-8-1,3 27 9 0,-1 8-9 0,-2-35 7 0,0 0-7 0,10 30 8 32,-2-8-8-30,-8-22 8-2,0 0-8 0,18 22 9 1,7-2-9-1,-25-20 12 0,0 0-12 0,33 28 12 0,0-6-12 21,-33-22 13-20,0 0-13-1,35 23 14 0,11-4-14 0,-46-19 21 1,0 0-21-1,48 23 21 27,-2-1-21-26,-46-22 25-1,0 0-25 0,46 18 26 0,7-1-26 0,-53-17 25 0,0 0-25 27,56 17 26-24,-13-9-26-3,-43-8 18 0,0 0-18 0,46-5 19 0,12-15-19 0,-58 20 15 0,0 0-15 24,58-22 16-24,-9-3-16 0,-49 25 11 1,0 0-11-1,48-23 11 0,8 1-11 25,-56 22 15-24,0 0-15-1,50-30 15 0,-14-2-15 0,-36 32 20 0,0 0-20 0,33-25 20 33,-3-3-20-32,-30 28 21-1,0 0-21 0,33-24 22 0,-5-11-22 0,-28 35 21 0,0 0-21 0,31-35 21 0,-16 0-21 3,-15 35 12 25,0 0-12-26,15-40 12-1,-7 10-12-1,-8 30 8 1,0 0-8-1,7-29 9 0,-12-6-9 0,5 35 12 0,0 0-12 30,-5-35 13-28,-5 0-13-2,10 35 15 0,0 0-15 0,-13-32 15 0,-7-6-15 0,20 38 16 0,0 0-16 1,-20-35 16 31,5 6-16-31,15 29 18-1,0 0-18 0,-13-28 19 0,-2 1-19 0,15 27 20 1,0 0-20 0,-16-20 21-1,1 3-21 28,15 17 17-26,0 0-17-2,-23-18 18 0,-12 3-18 1,35 15 15-1,0 0-15 0,-38-17 15 0,5 9-15 30,33 8 13-29,0 0-13-1,-33-7 13 1,-3 4-13-1,36 3 9 0,0 0-9 0,-43-2 10 0,-3-3-10 2,46 5 10 28,0 0-10-27,-48-5 11-3,0 15-11 0,48-10 7 0,0 0-7 0,-48 7 7 0,-11 3-7 0,59-10 5 1,0 0-5 0,-63 13 6 28,5 4-6-28,58-17 3-1,0 0-3 0,-51 18 4 0,-2 4-4 0,53-22 2 0,0 0-2 1,-49 22 2 38,11 3-2-36,38-25 1-3,0 0-1 0,-33 35 1 0,8 5-1 0,25-40 0 0,0 0 0 0,-25 47 0 0,7 10 0 1,18-57-5 0,0 0 5 0,-15 55-5 27,-3 2 5-27,3 6-1107-1</inkml:trace>
  <inkml:trace contextRef="#ctx0" brushRef="#br0" timeOffset="25888">19859 5862 259 0,'0'0'0'4,"7"-3"0"-4,21-12 0 0,-28 15 6 20,0 0-6-19,36-20 7 0,-1-12-7-1,-35 32 10 0,0 0-10 0,31-33 11 3,-1-1-11 1,-30 34 12-2,0 0-12 2,30-33 13 1,-4 3-13 1,-26 30 34-5,0 0-34 2,20-34 35 2,3-1-35 0,-23 35 48-4,0 0-48 2,15-40 49 4,3-2-49-3,-18 42 47-2,0 0-47 0,13-40 47 4,-6 10-47-2,-7 30 49-1,0 0-49 1,8-40 49 0,-1-12-49 0,-7 52 48-1,0 0-48-1,3-52 49 4,-8-1-49 4,5 53 59-10,0 0-59 0,-8-52 59 28,-4-5-59-28,12 57 50 0,0 0-50 1,-18-55 51-1,0 10-51 0,18 45 43 1,0 0-43-1,-20-45 43 23,-8 8-43-21,28 37 32-2,0 0-32 0,-33-32 33 0,-8 12-33 0,41 20 31 24,0 0-31-22,-50-23 31-2,-9 6-31 0,59 17 25 0,0 0-25 0,-58-17 26 0,7 4-26 28,51 13 20-26,0 0-20-2,-43-17 20 0,2 2-20 0,41 15 16 0,0 0-16 0,-38-13 17 0,10 6-17 26,28 7 13-25,0 0-13-1,-20-10 14 0,-5 3-14 0,25 7 15 0,0 0-15 0,-21-5 16 28,-4 5-16-27,25 0 13-1,0 0-13 0,-20-8 14 0,7 3-14 0,13 5 12 0,0 0-12 0,-13-5 13 27,13 5-13-25,0 0 11-2,0 0-11 0,-12-7 11 0,12 7-11 0,0 0 10 0,0 0-10 0,0 0 11 25,0 0-11-24,0 0 8-1,0 0-8 0,-10-5 8 0,10 5-8 0,0 0 4 0,0 0-4 27,0 0 5-27,0 0-5 1,0 0-1071-1</inkml:trace>
  <inkml:trace contextRef="#ctx0" brushRef="#br0" timeOffset="26782">19080 4104 303 0,'0'0'0'1,"0"0"0"4,-23-14 0-1,23 14 2-1,0 0-2 0,-18-8 2 2,3 3-2-1,15 5 5-1,0 0-5-1,-16-7 5 4,-4-3-5-2,20 10 5-2,0 0-5 1,-23-5 5 3,6 2-5-2,17 3 7-2,0 0-7 1,-23-5 8 5,-10 5-8-6,33 0 11 0,0 0-11 1,-41 0 11 3,-7 13-11-2,48-13 14-1,0 0-14 0,-48 12 14 2,-8 3-14-1,56-15 18-2,0 0-18 1,-56 20 18 7,0 7-18-10,56-27 27 2,0 0-27 1,-53 25 28 3,7 3-28 1,46-28 30-6,0 0-30 1,-40 25 30 25,4 7-30-24,36-32 26-3,0 0-26 0,-28 30 26 0,-2 0-26 0,30-30 21 0,0 0-21 0,-26 27 21 25,4 3-21-23,22-30 19-2,0 0-19 0,-21 17 19 0,6 1-19 1,15-18 24-1,0 0-24 23,-8 17 24-22,3 3-24-1,5-20 22 0,0 0-22 0,-2 22 22 0,2 8-22 26,0-30 18-26,0 0-18 1,-5 28 19-1,2-18-19 0,3-10 10 0,0 0-10 1,-2 12 10 0,2-5-10 21,0-7 5-20,0 0-5-2,2 15 5 0,1 0-5 0,-3-15 2 0,0 0-2 0,5 20 3 28,-3 0-3-27,-2-20 3-1,0 0-3 1,5 23 4-1,3 4-4 0,-8-27 5 0,0 0-5 0,10 30 5 27,0-5-5-26,-10-25 7-1,0 0-7 1,11 17 7-1,-4-4-7 0,-7-13 9 0,0 0-9 1,8 15 9 22,4 7-9-21,-12-22 9-2,0 0-9 0,13 25 10 0,-3-3-10 0,-10-22 8 26,0 0-8-25,8 18 8-1,-3-6-8 0,-5-12 8 0,0 0-8 0,8 12 8 0,-6-2-8 24,-2-10 6-23,0 0-6 0,10 13 7-1,6 9-7 0,-16-22 5 0,0 0-5 0,15 20 5 25,0 0-5-23,-15-20 6-2,0 0-6 0,13 13 7 0,4-1-7 0,-17-12 5 0,0 0-5 0,28 5 6 26,13 7-6-24,-41-12 5-2,0 0-5 0,38 13 5 0,-10-3-5 0,-28-10 4 0,0 0-4 2,23 5 4 23,2 2-4-21,-25-7 2-4,0 0-2 1,28 5 3-1,2-2-3 0,-30-3 6 0,0 0-6 0,31 10 6 23,-1-3-6-19,-30-7 4-4,0 0-4 0,28 10 5 0,-2-10-5 0,-26 0 6 0,0 0-6 26,25 0 6-26,-2 0-6 1,-23 0 6-1,0 0-6 1,20 5 7-1,0-2-7 0,-20-3 7 23,0 0-7-22,21 2 7-1,-1-2-7 0,-20 0 7 0,0 0-7 0,23 0 7 2,5 0-7 20,-28 0 9-20,0 0-9-2,30-5 9 0,-4 0-9 0,-26 5 9 0,0 0-9 0,22-12 9 28,-1 2-9-26,-21 10 7-2,0 0-7 0,23-8 8 0,10-7-8 0,-33 15 9 0,0 0-9 0,28-17 9 29,-3-3-9-28,-25 20 8-1,0 0-8 0,25-17 9 0,6-6-9 0,-31 23 8 0,0 0-8 0,28-27 9 26,-3 2-9-24,-25 25 7-2,0 0-7 0,18-27 7 0,0 7-7 0,-18 20 2 0,0 0-2 24,22-23 2-23,-1-12-2-1,-21 35 1 0,0 0-1 0,25-34 1 0,-10 6-1 25,-15 28 2-24,0 0-2-1,13-30 2 0,-5-10-2 0,-8 40 2 0,0 0-2 0,5-37 3 27,-5 15-3-26,0 22 2-1,0 0-2 0,0-30 2 0,5-10-2 0,-5 40 2 0,0 0-2 0,0-35 3 28,0 10-3-27,0 25 2-1,0 0-2 0,0-17 3 0,-5 2-3 0,5 15 2 0,0 0-2 0,0-12 2 27,0-6-2-24,0 18 2-3,0 0-2 0,0-12 2 0,0-1-2 0,0 13 2 0,0 0-2 0,-5-15 3 25,-6 3-3-22,11 12 3-2,0 0-3-1,-12-18 3 0,-1 6-3 0,13 12 3 0,0 0-3 0,-13-12 4 24,3-3-4-23,10 15 2-1,0 0-2 0,-5-13 3 0,0 1-3 0,5 12 1 26,0 0-1-24,-5-13 1-2,0 3-1 0,5 10 0 0,0 0 0 0,0 0 0 0,-8-12 0 29,8 12-9-28,0 0 9-1,0 0-8 0,-7-13 8 0,-6-1-874 0</inkml:trace>
  <inkml:trace contextRef="#ctx0" brushRef="#br0" timeOffset="31660">20678 15154 303 0,'0'0'0'3,"0"0"0"1,28-17 0 0,-28 17 6-2,0 0-6 2,20-13 7 1,-4 3-7 0,-16 10 20-4,0 0-20 2,20-14 21 3,13-9-21-1,-33 23 35-4,0 0-35 3,38-27 35 1,-5 2-35-1,-33 25 52-1,0 0-52-1,28-28 52 4,15-9-52-1,-43 37 32-3,0 0-32 0,41-42 33 5,2-3-33-4,-43 45 29-1,0 0-29 1,45-45 30 3,4-7-30-2,-49 52 41-2,0 0-41 1,45-52 41 3,-2-10-41-2,-43 62 47-1,0 0-47 1,38-60 47 2,1 3-47 13,-39 57 48-18,0 0-48-1,35-55 49 0,-5 3-49 0,-30 52 33 1,0 0-33 24,28-50 34-23,-2-3-34-1,-26 53 32-1,0 0-32 1,25-62 33-1,-2-10-33 0,-23 72 34 0,0 0-34 25,18-87 34-24,0-3-34-1,-18 90 30 0,0 0-30 0,15-89 31 0,5 9-31 28,-20 80 25-27,0 0-25-1,18-74 26 0,-8-4-26 0,-10 78 22 0,0 0-22 0,8-79 23 0,2-3-23 27,-10 82 16-25,0 0-16-2,10-85 16 0,-10-17-16 0,0 102 13 0,0 0-13 0,0-97 13 0,5 5-13 28,-5 92 11-26,0 0-11-2,8-100 12 0,-3-9-12 0,-5 109 12 0,0 0-12 0,2-122 12 0,1-5-12 28,-3 127 14-26,0 0-14-2,7-127 15 0,1 12-15 0,-8 115 15 0,0 0-15 0,2-119 16 0,-7-13-16 28,5 132 16-26,0 0-16-1,-7-132 16-1,-3 10-16 0,10 122 18 0,0 0-18 0,-13-124 18 0,-5-16-18 27,18 140 16-24,0 0-16-3,-15-146 16 0,5-4-16 0,10 150 15 0,0 0-15 0,-15-139 16 0,-11 7-16 25,26 132 20-24,0 0-20-1,-25-139 20 0,2-8-20 0,23 147 23 0,0 0-23 0,-23-144 24 28,-2 14-24-27,25 130 24-1,0 0-24 0,-33-134 25 0,-3-8-25 0,36 142 25 0,0 0-25 0,-40-135 25 28,-1 16-25-27,41 119 24-1,0 0-24 0,-46-124 25 0,1-16-25 0,45 140 17 0,0 0-17 0,-41-142 18 28,6 8-18-26,35 134 14-2,0 0-14 0,-33-122 15 0,0 10-15 0,33 112 11 0,0 0-11 0,-31-107 11 25,6-2-11-23,25 109 9-2,0 0-9 0,-23-105 10 0,-5 10-10 0,28 95 9 0,0 0-9 25,-23-87 9-23,-2 3-9-2,25 84 8 0,0 0-8 0,-26-77 9 1,-1-3-9-1,27 80 8 25,0 0-8-24,-26-72 9-1,11-10-9 0,15 82 7 0,0 0-7 0,-13-85 7 0,3-2-7 25,10 87 7-23,0 0-7-2,-7-82 7 0,1 12-7 0,6 70 4 0,0 0-4 0,-5-70 5 24,-5 8-5-22,10 62 3-2,0 0-3 0,-12-50 4 0,1 16-4 0,11 34 1 0,0 0-1 0,-7-28 2 24,2-2-2-23,5 30 0-1,0 0 0 1,-3-17 0-1,3 2 0 0,0 15 0 26,0 0 0-25,0 0 0 0,3-12 0-1,-3 12-6 0,0 0 6 0,0 0-5 0,15-3 5 2,0 3-1447 20</inkml:trace>
  <inkml:trace contextRef="#ctx0" brushRef="#br0" timeOffset="32658">20353 8258 449 0,'0'0'0'1,"0"0"0"-1,10 0 0 0,-10 0 7 0,0 0-7 0,11-10 8 1,-11 10-8 1,0 0 11 0,0 0-11 1,22-30 11 3,4-17-11-2,-26 47 15-2,0 0-15 1,30-52 16 3,1-5-16-1,-31 57 21-3,0 0-21 0,20-65 21 4,-5-5-21-1,-15 70 19-3,0 0-19 0,13-75 20 4,-3-12-20-2,-10 87 17-1,0 0-17-1,8-82 17 4,4 3-17-1,-12 79 40-4,0 0-40 2,16-65 40 3,-4 8-40-2,-12 57 71-2,0 0-71 1,16-43 71 3,9 8-71 1,-25 35 66-7,0 0-66 19,28-32 66-18,2 7-66-1,-30 25 71 0,0 0-71 0,33-27 72 28,3-8-72-27,-36 35 56-1,0 0-56 0,33-32 56 0,-13 14-56 0,-20 18 42 0,0 0-42 0,23-12 42 26,12 4-42-24,-35 8 31-2,0 0-31 0,41 8 32 0,12 19-32 0,-53-27 25 1,0 0-25-1,59 45 25 27,-1 7-25-26,-58-52 15-1,0 0-15 0,56 57 15 0,-8 3-15 0,-48-60 9 0,0 0-9 24,43 57 9-23,-5-4-9-1,-38-53 5 0,0 0-5 1,28 40 6 0,-5-6-6-1,-23-34 3 26,0 0-3-25,18 25 3-1,-3-10-3 0,-15-15 1 0,0 0-1 0,0 0 2 0,13 15-2 26,-13-15 2-25,0 0-2 0,0 0 2-1,0 0-2 0,0 0 2 0,0 0-2 0,0 0 2 0,0 0-2 25,0 0 3-24,0 0-3-1,-21-20 3 0,-6 3-3 0,27 17 2 0,0 0-2 1,-39-23 2 25,-9 11-2-24,48 12 0-2,0 0 0 0,-53-5 1 0,-10 12-1 0,63-7 0 0,0 0 0 0,-66 20 0 28,5 18 0-27,61-38 0 0,0 0 0-1,-64 44 0 0,3 4 0 0,61-48 0 0,0 0 0 0,-61 52 0 25,11-12 0-23,50-40 0-2,0 0 0 0,-43 30 0 0,-1-3 0 0,44-27 0 0,0 0 0 26,-38 20 0-24,5-10 0-2,33-10 0 0,0 0 0 0,-23 5 1 1,13-3-1-1,10-2 0 1,0 0 0 24,0 0 1-25,0 0-1 0,0 0 0 1,0 0 0-1,10 5 1 0,36-17-1 23,-46 12 1-22,0 0-1-1,53-22 1 0,8-8-1 0,-61 30 1 0,0 0-1 0,61-35 2 28,0-5-2-27,-61 40 3-1,0 0-3 0,51-35 4 0,-10 5-4 0,-41 30 4 0,0 0-4 0,32-32 5 24,-4 2-5-22,-28 30 6-2,0 0-6 0,21-30 7 0,-11 13-7 0,-10 17 8 0,0 0-8 24,0 0 9-23,-13-13-9-1,13 13 9 0,0 0-9 0,-23 8 9 0,-15 14-9 26,38-22 9-25,0 0-9-1,-43 25 10 0,0 3-10 0,43-28 6 0,0 0-6 0,-48 34 6 3,-6-4-6 20,54-30 5-22,0 0-5-1,-53 30 5 0,-3 2-5 0,56-32 3 0,0 0-3 0,-43 25 3 27,15-7-3-25,28-18 3-2,0 0-3 0,-17 12 3 0,1-2-3 0,16-10 1 0,0 0-1 0,0 0 2 26,-12 13-2-23,-1-1-1180-3</inkml:trace>
  <inkml:trace contextRef="#ctx0" brushRef="#br0" timeOffset="34870">22015 8079 180 0,'0'0'0'2,"0"0"0"-1,26 40 0-1,-26-40 17 0,0 0-17 2,33 42 18 20,-3 8-18-20,-30-50 42-2,0 0-42 0,33 65 43 0,-5 12-43 0,-28-77 45 3,0 0-45-1,25 79 46 4,-2-2-46-2,-23-77 33-2,0 0-33 1,23 75 33 4,5-5-33-1,-28-70 26-6,0 0-26 2,31 65 26 4,-4 4-26-2,-27-69 19-2,0 0-19 0,26 80 20 8,-3 7-20-9,-23-87 17 1,0 0-17 1,28 87 18 3,2-5-18 13,-30-82 21-18,0 0-21-1,30 77 21 1,-9 3-21-1,-21-80 27 1,0 0-27 30,18 87 27-29,-3 18-27-2,-15-105 27 0,0 0-27 0,15 104 27 0,5-7-27 0,-20-97 29 0,0 0-29 0,15 95 29 25,1-8-29-23,-16-87 33-2,0 0-33 0,15 89 33 0,5 1-33 0,-20-90 30 0,0 0-30 30,18 100 30-29,-3 4-30-1,-15-104 25 0,0 0-25 0,18 107 26 0,-3-12-26 0,-15-95 22 0,0 0-22 1,15 94 23 24,1-2-23-24,-16-92 24-1,0 0-24 0,15 105 25 0,-2 7-25 0,-13-112 27 1,0 0-27 29,10 99 27-28,0-2-27-1,-10-97 24-1,0 0-24 0,10 93 24 0,-10-6-24 1,0-87 24-1,0 0-24 0,0 87 24 25,0 10-24-24,0-97 23-1,0 0-23 0,3 92 24 0,-1-12-24 0,-2-80 21 0,0 0-21 27,0 74 22-26,-5 1-22-1,5-75 19 0,0 0-19 0,-5 77 20 0,-3-7-20 0,8-70 20 31,0 0-20-30,-10 77 21-1,3 12-21 0,7-89 19 0,0 0-19 0,-6 95 20 0,-1-8-20 0,7-87 16 0,0 0-16 28,-10 80 16-26,5-3-16-2,5-77 16 0,0 0-16 0,-8 80 16 0,0-1-16 0,8-79 13 0,0 0-13 26,-10 85 14-25,0 7-14-1,10-92 12 0,0 0-12 0,-10 94 13 0,-10-1-13 2,20-93 11 22,0 0-11-23,-21 79 11-1,-7-7-11 0,28-72 10 0,0 0-10 0,-27 77 10 0,1 11-10 23,26-88 8-21,0 0-8-2,-23 97 8 0,1 2-8 0,22-99 8 0,0 0-8 0,-23 97 8 27,-5-12-8-27,28-85 10 0,0 0-10 0,-26 84 11 0,9 1-11 0,17-85 10 1,0 0-10 23,-18 95 11-23,3 9-11 0,15-104 8-1,0 0-8 1,-21 102 9-1,-4-7-9 0,25-95 8 25,0 0-8-23,-28 87 9-2,0-7-9 0,28-80 7 0,0 0-7 1,-28 77 7-1,-7 7-7 25,35-84 6-24,0 0-6-1,-36 87 7 0,8 1-7 0,28-88 7 0,0 0-7 0,-28 82 7 23,3-15-7-22,25-67 5-1,0 0-5 0,-23 60 6 0,5-11-6 0,18-49 6 0,0 0-6 22,-12 48 6-21,-6-1-6-1,18-47 6 0,0 0-6 0,-15 47 6 0,10-9-6 23,5-38 6-22,0 0-6-1,-5 37 7 0,-6 5-7 0,11-42 4 0,0 0-4 0,-12 37 5 23,2-14-5-21,10-23 4-2,0 0-4 0,-3 17 4 0,3 3-4 0,0-20 1 13,0 0-1-13,-5 18 1 0,2-6-1 9,3-12 0-8,0 0 0-1,-2 10 0 2,2-10 0 15,0 0-2-16,0 0 2-1,-5 10-1 0,5-10 1 1,0 0-1284 3</inkml:trace>
  <inkml:trace contextRef="#ctx0" brushRef="#br0" timeOffset="35808">21668 14935 763 0,'0'0'0'1,"0"0"0"0,0 0 0-1,0 0-1 0,0 0 1 0,0 0-1 0,0 0 1 4,0 0-6-1,0 0 6-1,0 0-6 5,18 18 6-3,-18-18-12-2,0 0 12 1,22 27-12 3,11 23 12-2,-33-50-29-2,0 0 29 0,36 60-29 5,-6 4 29-2,-30-64-26-4,0 0 26 1,18 67-25 4,0 1 25-1,-18-68-20-3,0 0 20 0,15 57-20 5,-2-17 20-4,-13-40-1 0,0 0 1-1,18 35 0 4,7-1 0-1,-25-34 4-3,0 0-4 1,23 30 4 2,-11-15-4-1,-12-15 26-2,0 0-26 2,13 8 27 2,5-3-27-3,-18-5 42 0,0 0-42-1,25 0 43 6,6-5-43 0,-31 5 48-7,0 0-48 0,33-18 49 27,-3-14-49-27,-30 32 49-1,0 0-49 0,25-42 49 0,-4-16-49 0,-21 58 48 0,0 0-48 0,18-59 49 27,2-6-49-25,-20 65 41-2,0 0-41 0,20-55 42 0,0 5-42 0,-20 50 34 0,0 0-34 0,13-39 35 26,-5 6-35-24,-8 33 27-2,0 0-27 0,5-20 28 0,-3 3-28 0,-2 17 14 0,0 0-14 35,3-10 15-34,-3 10-15-1,0 0 9 0,0 0-9 0,0 0 9 0,0 0-9 0,0 0 5 0,0 0-5 0,0 0 5 2,0 0-5 2,0 0 2-2,0 0-2 1,0 0 3 3,-5 17-3-2,5-17 3-2,0 0-3 1,-3 13 4 3,1 2-4 16,2-15 3-22,0 0-3 0,-3 17 4 0,1-4-4 1,2-13 4-1,0 0-4 22,-3 15 4-20,-10-6-4-2,13-9 2 0,0 0-2 0,-12 8 3 1,-3-1-3 25,15-7 1-25,0 0-1-1,-18 0 2 0,-15 0-2 0,33 0 1 0,0 0-1 0,-38-10 2 0,-5-4-2 23,43 14 1-22,0 0-1 0,-44-23 1-1,-4 1-1 0,48 22 1 0,0 0-1 0,-43-18 2 21,8 1-2-20,35 17 1-1,0 0-1 0,-28-18 2 0,7 8-2 21,21 10 2-20,0 0-2-1,-10-4 3 0,10 4-3 0,0 0 3 0,0 0-3 0,-12-10 4 23,12 10-4-22,0 0 4-1,0 0-4 0,0 0 5 0,0 0-5 23,0 0 5-23,0 0-5 1,25 10 5-1,33 12-5 0,-58-22 4 0,0 0-4 0,59 27 5 23,-21-14-5-21,-38-13 3-2,0 0-3 0,28 10 3 0,-6-3-3 0,-22-7 2 0,0 0-2 24,21 5 3-24,-6-5-3 1,-15 0 1-1,0 0-1 0,13-5 2 0,-1 0-2 26,-12 5 1-25,0 0-1-1,5-7 1 0,-15-11-1 0,10 18 0 1,0 0 0-1,-17-22 1 0,-14 2-1 25,31 20 0-23,0 0 0-2,-30-10 1 0,2 0-1 0,28 10 0 0,0 0 0 0,-31 5 0 29,6 12 0-28,0 1-976-1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1T20:35:07.952"/>
    </inkml:context>
    <inkml:brush xml:id="br0">
      <inkml:brushProperty name="width" value="0.05292" units="cm"/>
      <inkml:brushProperty name="height" value="0.05292" units="cm"/>
    </inkml:brush>
  </inkml:definitions>
  <iact:action type="add" startTime="16846">
    <iact:property name="dataType"/>
    <iact:actionData xml:id="d0">
      <inkml:trace xmlns:inkml="http://www.w3.org/2003/InkML" xml:id="stk0" contextRef="#ctx0" brushRef="#br0">2081 13743 191 0,'0'0'0'14,"0"0"0"-14,-33 0 0 0,33 0 22 0,0 0-22 2,-25-2 23-2,-3-3-23 2,28 5 39 0,0 0-39 2,-31-8 39 0,-19-2-39 0,50 10 43-1,0 0-43 0,-49-7 43 3,16 2-43-2,33 5 37-2,0 0-37 1,-43-3 37 2,-2 3-37-1,45 0 40-2,0 0-40 1,-46-2 40 4,13-3-40-3,33 5 33-3,0 0-33 4,-31-3 34-1,4-2-34 1,27 5 30-3,0 0-30 0,-31-5 30 4,16 3-30-1,15 2 36-3,0 0-36 1,-18-3 36 2,-2 1-36-1,20 2 26-1,0 0-26-1,-20-3 27 6,12 1-27-6,8 2 23 1,0 0-23-1,0 0 23 4,-18-5-23-1,18 5 20-3,0 0-20 1,-7-2 20 2,7 2-20 0,0 0 18-2,0 0-18 0,-13-5 19 4,13 5-19-6,0 0 17 2,0 0-17 0,-8-5 18 3,8 5-18-3,0 0 15 0,0 0-15 1,0 0 15 0,-12 5-15 6,12-5 11-10,0 0-11 0,0 0 12 6,0 0-12-2,0 0 8-2,0 0-8 2,-6 10 9 2,6-10-9-3,0 0 5-1,0 0-5 0,6 17 6 5,1-7-6-3,-7-10 4-2,0 0-4 1,5 17 4 3,3 3-4-2,-8-20 3-1,0 0-3-1,5 20 4 5,3 0-4-4,-8-20 3-1,0 0-3 1,12 22 3 3,-4 1-3-1,-8-23 3-3,0 0-3 1,5 22 3 3,3-2-3-3,-8-20 5 0,0 0-5 0,0 20 5 2,5 5-5 1,-5-25 7-5,0 0-7 1,0 25 7 5,7-8-7-4,-7-17 9 2,0 0-9-5,3 13 9 6,2-3-9-2,-5-10 11-1,0 0-11 0,0 0 11 2,13 12-11 1,-13-12 10-5,0 0-10 3,0 0 11 1,12 3-11 1,-12-3 8-6,0 0-8 1,0 0 9 6,15-8-9-1,-15 8 8-5,0 0-8 2,13-5 9 3,0 3-9-1,-13 2 9-2,0 0-9-2,12-3 10 4,1-2-10 0,-13 5 8-1,0 0-8-3,18-7 8 4,-5-3-8 0,-13 10 2-3,0 0-2 0,12-13 3 4,11-2-3-2,-23 15 0 2,0 0 0-5,26-15 0 3,-4 3 0 2,-22 12-1-3,0 0 1-2,21-15 0 4,4 0 0-1,-25 15-3-1,0 0 3 0,28-15-2 3,2 0 2-3,-30 15-2 1,0 0 2-1,33-10-1 2,0 5 1 1,-33 5-2-6,0 0 2 4,33-2-1 1,0 2 1-1,-33 0 0-2,0 0 0 4,31 5 0-4,2 5 0 4,-33-10 0-5,0 0 0 2,28 12 1 3,2 6-1-3,-30-18 1 2,0 0-1-4,26 20 2 5,1-1-2-3,-27-19 2 2,0 0-2-5,26 18 2 7,-6-3-2-3,-20-15 2-3,0 0-2 2,18 15 2 3,-8 2-2-2,-10-17 2-1,0 0-2-1,10 25 2 6,3 7-2 12,-13-32 3-20,0 0-3 0,7 30 4 1,-7-5-4-1,0-25 2 1,0 0-2-1,0 28 3 6,0 9-3-2,0-37 1-1,0 0-1-1,0 37 1 5,-7-4-1-3,7-33 0-2,0 0 0 1,-13 29 1 2,-7 6-1 0,20-35 0-3,0 0 0 1,-23 33 0 2,10-13 0-1,13-20 0-1,0 0 0 0,-15 22 0 2,-15 13 0 1,30-35 0-4,0 0 0-1,-28 37 0 6,-3-2 0-1,31-35 1-5,0 0-1 0,-23 27 2 7,-7-4-2-5,30-23 3-1,0 0-3 0,-28 22 4 5,-10 5-4-1,38-27 5-6,0 0-5 3,-33 23 5 2,0-8-5 0,33-15 5-3,0 0-5 0,-33 10 5 5,-5 0-5-3,38-10 6 1,0 0-6-5,-43 7 7 6,2-12-7-2,41 5 8 1,0 0-8-5,-43-10 9 6,8-5-9-3,35 15 12 0,0 0-12 0,-33-20 12 2,2 1-12-1,31 19 12 0,0 0-12-2,-25-28 12 3,5 3-12 2,20 25 11-7,0 0-11 2,-16-25 11 4,11 0-11-2,5 25 9 1,0 0-9-3,0-19 9 3,3 1-9-1,-3 18 6-2,0 0-6 0,10-17 6 5,15-11-6-4,-4 3-998 0</inkml:trace>
    </iact:actionData>
  </iact:action>
  <iact:action type="add" startTime="19285">
    <iact:property name="dataType"/>
    <iact:actionData xml:id="d1">
      <inkml:trace xmlns:inkml="http://www.w3.org/2003/InkML" xml:id="stk1" contextRef="#ctx0" brushRef="#br0">3763 13992 292 0,'0'0'0'3,"0"0"0"0,13-30 0 2,-13 30 7-2,0 0-7-2,13-25 8 6,-6-2-8-2,-7 27 10-3,0 0-10 1,18-27 10 1,2-3-10 0,-20 30 12 1,0 0-12-3,18-33 13 3,3 6-13-1,-21 27 17-2,0 0-17 0,12-27 17 5,-4-3-17-3,-8 30 21-3,0 0-21 2,7-28 21 4,11 11-21-4,-18 17 25 0,0 0-25-1,13-18 25 5,0 1-25-3,-13 17 28-3,0 0-28 2,10-15 29 4,-5 3-29-4,-5 12 27 0,0 0-27 0,5-10 28 4,-5 10-28-5,0 0 26 1,0 0-26-1,0 0 27 5,0 0-27-3,0 0 28-2,0 0-28 0,0 0 28 4,2 20-28-1,-2-20 24-3,0 0-24 0,-2 20 24 4,-3 7-24-1,5-27 26-3,0 0-26 1,-5 35 27 2,2 5-27 0,3-40 25-3,0 0-25 1,-5 44 26 5,3 1-26-5,2-45 20-1,0 0-20 3,0 52 21-2,2 11-21 3,-2-63 15-5,0 0-15 2,5 57 15 3,-5-17-15-3,0-40 11 0,0 0-11 0,0 35 11 3,3-1-11-3,-3-34 8 2,0 0-8-5,5 28 8 6,0-1-8-1,-5-27 7-3,0 0-7 0,0 23 8 5,7-6-8-3,-7-17 7-2,0 0-7 1,0 15 7 2,6-3-7-1,-6-12 13 2,0 0-13-6,0 8 14 5,2 2-14 0,-2-10 19-1,0 0-19-3,5 10 20 4,-5 0-20 2,0-10 22-7,0 0-22 2,5 15 22 5,-5-3-22-4,0-12 23-1,0 0-23 2,3 15 24 2,2-3-24-1,-5-12 24-4,0 0-24 3,0 13 24 1,2-6-24-2,-2-7 21-1,0 0-21 2,0 15 22 1,0 5-22 2,0-20 22-7,0 0-22 3,3 28 22 3,-1-11-22-3,-2-17 20-1,0 0-20 2,6 17 20 2,-6-7-20-2,0-10 15-2,0 0-15 0,2 10 15 5,1 0-15-3,-3-10 11-3,0 0-11 3,7 10 11 1,-7-10-11 0,0 0-970-3</inkml:trace>
    </iact:actionData>
  </iact:action>
  <iact:action type="add" startTime="20109">
    <iact:property name="dataType"/>
    <iact:actionData xml:id="d2">
      <inkml:trace xmlns:inkml="http://www.w3.org/2003/InkML" xml:id="stk2" contextRef="#ctx0" brushRef="#br0">4251 13723 393 0,'0'0'0'2,"0"0"0"4,-16 5 0-2,16-5 3-1,0 0-3 0,0 0 3 4,-10 10-3-5,10-10 2 0,0 0-2 1,0 0 3 3,-2 10-3-1,2-10 1-4,0 0-1 2,-5 10 2 3,-8 13-2-2,13-23 0-2,0 0 0 1,-13 27 0 4,1 0 0-4,12-27 0 0,0 0 0-1,-8 30 0 4,-5 2 0-2,13-32-1-1,0 0 1-1,-7 38 0 4,2 4 0-1,5-42 0-3,0 0 0 1,-8 45 0 3,8-3 0-2,0-42 4-2,0 0-4 1,0 45 5 4,8 7-5-2,-8-52 15-5,0 0-15 4,12 48 15 1,-7-16-15-1,-5-32 31-2,0 0-31 0,10 30 31 5,8 5-31-4,-18-35 41 2,0 0-41-4,18 34 41 5,2-9-41-3,-20-25 49 0,0 0-49-1,28 23 49 6,10 2-49-5,-38-25 39 1,0 0-39-3,38 32 40 5,0-10-40-2,-38-22 33 1,0 0-33-4,41 18 34 4,0-6-34 2,-41-12 27-6,0 0-27 1,43 0 27 6,-10-5-27-1,-33 5 20-5,0 0-20-2,38-10 20 5,-5-5-20 3,-33 15 23-7,0 0-23-1,28-20 23 3,2-4-23 2,-30 24 28 0,0 0-28-4,33-28 28 4,-7-9-28-2,-26 37 27 0,0 0-27 0,25-40 28 3,-5-7-28-2,-20 47 26-2,0 0-26 2,20-50 27 1,-2-2-27-1,-18 52 28-2,0 0-28 0,15-55 29 5,-7-7-29-3,-8 62 27-1,0 0-27-2,5-57 27 6,-7-1-27-3,2 58 23-1,0 0-23-1,-3-52 24 4,1 2-24-2,2 50 16-3,0 0-16 3,-6-40 17 3,-1 13-17-4,7 27 14 0,0 0-14-1,-13-20 14 4,-5 0-14-2,18 20 10-2,0 0-10 1,-15-20 10 3,-5 5-10-2,20 15 11-1,0 0-11 0,-18-12 11 2,3 4-11-1,15 8 10-1,0 0-10 0,-18-2 10 2,-7 2-10-1,25 0 8-1,0 0-8 0,-33 7 8 3,-21 8-8-3,54-15 8 2,0 0-8-4,-50 18 8 4,4-3-8-1,46-15 5 0,0 0-5-3,-46 15 6 6,-20 5-6-4,66-20 5-1,0 0-5 1,-58 24 5 3,15 4-5-2,43-28 4-1,0 0-4-2,-36 40 5 7,6 14-5-5,30-54 1-1,0 0-1 0,-20 65 2 5,7 7-2-3,13-72 1-2,0 0-1 1,-8 70 1 3,11-18-1 0,2-4-1054-5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1T20:35:07.952"/>
    </inkml:context>
    <inkml:brush xml:id="br0">
      <inkml:brushProperty name="width" value="0.05292" units="cm"/>
      <inkml:brushProperty name="height" value="0.05292" units="cm"/>
    </inkml:brush>
  </inkml:definitions>
  <iact:action type="add" startTime="8293">
    <iact:property name="dataType"/>
    <iact:actionData xml:id="d0">
      <inkml:trace xmlns:inkml="http://www.w3.org/2003/InkML" xml:id="stk0" contextRef="#ctx0" brushRef="#br0">2538 13146 281 0,'0'0'0'3,"0"0"0"0,30-20 0 3,-30 20 4-6,0 0-4 4,21-17 4 1,-1-8-4-1,-20 25 17-1,0 0-17-1,18-28 17 4,2-4-17 1,-20 32 28-7,0 0-28 2,20-32 29 4,3-1-29-1,-23 33 54-3,0 0-54 1,20-35 55 3,-4 11-55-2,-16 24 31-1,0 0-31-1,17-28 31 4,-9 3-31-2,-8 25 34-2,0 0-34 2,13-17 35 2,-1 4-35-3,-12 13 33-1,0 0-33 1,13-5 33 4,-13 5-33-4,0 0 38-1,0 0-38 1,0 0 38 5,0 0-38-6,0 0 39 2,0 0-39-3,5 10 40 7,-5-10-40-6,0 0 36 0,0 0-36 2,0 15 37 2,0-5-37-3,0-10 35-1,0 0-35 1,0 13 35 3,-5 2-35 2,5-15 31-4,0 0-31-4,-8 20 31 2,8 4-31 3,0-24 25-3,0 0-25 2,-5 33 26 0,5 4-26 8,0-37 22-12,0 0-22 0,5 32 23 5,-5-4-23 4,0-28 15-8,0 0-15-1,8 32 16 5,-8 8-16 5,0-40 11-9,0 0-11-1,0 45 12 5,0 2-12-1,0-47 10-3,0 0-10 3,0 52 10 2,-5 11-10 3,5-63 7-8,0 0-7-1,-3 59 8 5,3-16-8 0,0-43 10-5,0 0-10 4,-5 39 10 2,5 1-10 0,0-40 12-5,0 0-12 0,-5 40 12 8,3-3-12-4,2-37 13-5,0 0-13 0,0 33 13 7,0-6-13 2,0-27 16-8,0 0-16-1,0 25 16 5,0-3-16-1,0-22 16 6,0 0-16-9,0 20 17-1,0 0-17 9,0-20 16-8,0 0-16-1,0 18 17 5,0-3-17-1,0-15 16 2,0 0-16-5,0 12 17 2,0 3-17 4,0-15 16-4,0 0-16-3,0 17 17 6,0 3-17 0,0-20 14-6,0 0-14 3,0 18 14 3,0-3-14 4,0-15 13-9,0 0-13-1,0 15 13 4,2 7-13 2,-2-22 11-3,0 0-11-3,5 25 11 7,0-3-11-2,-5-22 10-3,0 0-10 0,8 20 11 7,5-5-11-7,-13-15 8-1,0 0-8 2,12 13 8 2,1-6-8 3,2 0-1124-7</inkml:trace>
    </iact:actionData>
  </iact:action>
  <iact:action type="add" startTime="9313">
    <iact:property name="dataType"/>
    <iact:actionData xml:id="d1">
      <inkml:trace xmlns:inkml="http://www.w3.org/2003/InkML" xml:id="stk1" contextRef="#ctx0" brushRef="#br0">3236 13594 315 0,'0'0'0'1,"0"12"0"7,0 21 0-5,0-33 9-2,0 0-9 2,-5 37 10 4,5-10-10-4,0-27 21-1,0 0-21 1,5 33 21 3,2 9-21-2,-7-42 24-2,0 0-24 1,8 45 25 3,10-5-25-1,-18-40 29-4,0 0-29 1,20 32 30 5,-2-10-30-2,-18-22 33-3,0 0-33 0,20 13 34 4,8-11-34-1,-28-2 39-3,0 0-39 1,30-7 40 2,-2-11-40 0,-28 18 37-4,0 0-37 2,31-27 37 3,2-13-37-2,-33 40 29-2,0 0-29 1,28-52 30 3,2-10-30-1,-30 62 30-1,0 0-30-4,20-67 30 7,1-13-30-4,-21 80 28 0,0 0-28-1,25-87 28 5,0-15-28-4,-25 102 31 1,0 0-31-3,21-95 32 6,-9 6-32-3,-12 89 26-2,0 0-26 0,0-78 27 5,-7 11-27-3,7 67 23-2,0 0-23 0,-13-57 23 4,-5 7-23 0,18 50 20-5,0 0-20 1,-20-37 21 5,0 7-21-1,20 30 23-4,0 0-23-2,-21-20 24 7,-1 3-24-3,22 17 26-2,0 0-26 1,-26-13 26 2,6 8-26-1,20 5 15-1,0 0-15 0,-15 0 15 3,-6 3-15-2,21-3 12-2,0 0-12 2,-25 7 13 0,0 6-13 1,25-13 16-3,0 0-16 1,-21 17 17 3,-4 6-17-2,25-23 18-2,0 0-18 0,-25 29 19 5,-3 9-19-3,28-38 22-2,0 0-22 0,-26 37 23 5,1 8-23-3,25-45 17-2,0 0-17 0,-20 47 17 6,2-2-17-6,18-45 14 1,0 0-14-1,-18 60 15 4,3 4-15-1,15-64 11-3,0 0-11 1,-13 75 11 2,6-5-11 1,7-70 8-5,0 0-8 1,0 72 9 5,7-10-9-3,-7-62 6-1,0 0-6 0,8 50 7 2,2-13-7-1,-10-37 2 1,0 0-2-4,13 33 2 4,2-1-2-1,3-2-1043-2</inkml:trace>
    </iact:actionData>
  </iact:action>
  <iact:action type="add" startTime="10633">
    <iact:property name="dataType"/>
    <iact:actionData xml:id="d2">
      <inkml:trace xmlns:inkml="http://www.w3.org/2003/InkML" xml:id="stk2" contextRef="#ctx0" brushRef="#br0">4867 13166 337 0,'0'0'0'3,"0"0"0"2,0 0 0-1,0 0 1-1,0 0-1-1,0 0 1 4,0 0-1-2,0 0 1-2,0 0-1 1,0 0 2 4,0 0-2-4,0 0 2-1,0 0-2 1,0 0 2 4,-12 5-2-4,12-5 0-1,0 0 0 1,0 0 1 3,-13-10-1-2,13 10 1-2,0 0-1 0,-13-5 2 5,-2 0-2-2,15 5 9-3,0 0-9 0,-13-5 10 5,3-5-10-4,10 10 36 0,0 0-36-1,-2-15 37 4,2-7-37-1,0 22 54-4,0 0-54 2,7-25 54 3,8-10-54-2,-15 35 55-1,0 0-55-1,23-30 55 4,3 8-55-2,-26 22 49-1,0 0-49-1,33-30 50 5,5 2-50-4,-38 28 45-1,0 0-45 1,53-27 45 3,0 7-45-2,-53 20 39-2,0 0-39 1,56-17 39 3,-3 12-39-1,-53 5 36-3,0 0-36 0,46 7 36 5,-5 13-36-4,-41-20 28-1,0 0-28 1,35 30 29 5,-12 10-29-6,-23-40 21 1,0 0-21-1,18 47 22 4,-3 13-22-1,-15-60 24-2,0 0-24-2,10 67 24 5,-10 8-24-1,0-75 19-3,0 0-19 1,-10 79 19 2,-5-2-19 0,15-77 20-3,0 0-20 0,-13 78 20 4,0-16-20-2,13-62 21 0,0 0-21-3,-20 52 21 5,0-10-21-1,20-42 19 1,0 0-19-6,-18 33 20 5,-2-13-20-2,20-20 19 0,0 0-19 0,-26 15 19 2,-12-8-19 1,38-7 18-2,0 0-18-3,-40 2 18 3,7-9-18 0,33 7 17-2,0 0-17 2,-31-15 17 2,11-2-17-2,20 17 9-2,0 0-9 1,-18-20 10 4,11 0-10-4,7 20 7-1,0 0-7 1,-6-15 7 3,9 2-7-2,-3 13 5-2,0 0-5 0,0 0 6 5,15-9-6-2,-15 9 5-4,0 0-5 2,13 5 6 4,7 7-6 2,-20-12 4-8,0 0-4-1,26 20 5 6,-6 7-5-3,-20-27 4 1,0 0-4 2,23 28 4-4,0-4-4 8,-23-24 3-9,0 0-3 1,20 20 4 0,-2-7-4 3,-18-13 1-2,0 0-1-3,17 20 1 6,11 10-1-1,-28-30 0-4,0 0 0 1,31 27 1 5,-11-7-1-3,-20-20 1 2,0 0-1-5,13 10 1 3,7-8-1 0,-20-2 2-2,0 0-2 1,25-5 3 4,8-10-3-4,-33 15 4 5,0 0-4-8,33-22 5 4,5-8-5 1,-38 30 5-2,0 0-5-3,39-35 6 7,-6 0-6-2,-33 35 6-5,0 0-6 8,32-42 7-6,7-5-7 6,-6 0-1092-6</inkml:trace>
    </iact:actionData>
  </iact:action>
  <iact:action type="add" startTime="11581">
    <iact:property name="dataType"/>
    <iact:actionData xml:id="d3">
      <inkml:trace xmlns:inkml="http://www.w3.org/2003/InkML" xml:id="stk3" contextRef="#ctx0" brushRef="#br0">5575 13156 505 0,'0'0'0'1,"0"0"0"5,0 0 0-2,0 0-9-2,0 0 9 1,-13 7-8 4,13-7 8-5,0 0-306 1</inkml:trace>
    </iact:actionData>
  </iact:action>
  <iact:action type="add" startTime="11643">
    <iact:property name="dataType"/>
    <iact:actionData xml:id="d4">
      <inkml:trace xmlns:inkml="http://www.w3.org/2003/InkML" xml:id="stk4" contextRef="#ctx0" brushRef="#br0">5568 13395 404 0,'0'0'0'1,"0"17"0"2,10 30 0 10,-10-47-1-12,0 0 1-1,15 63-1 2,5 4 1 5,-20-67-3-5,0 0 3-2,23 70-2 6,2-3 2-2,-25-67 2 0,0 0-2-2,26 67 2 4,12-5-2-1,-38-62 25-2,0 0-25-2,38 52 25 5,8-14-25 6,-46-38 75-7,0 0-75-4,38 22 75 1,-5-19-75-1,-33-3 87 4,0 0-87 2,33-18 87-5,2-22-87-1,-35 40 69 5,0 0-69-2,36-49 69-3,-8-9-69 5,-28 58 51-3,0 0-51-3,25-64 52 11,-7-4-52-7,-18 68 45-4,0 0-45 0,15-79 46 14,-5-13-46-11,-10 92 36-1,0 0-36-1,8-95 36-1,-1 6-36 11,-7 89 30-10,0 0-30 0,5-83 31 0,-10 21-31 2,5 62 25 0,0 0-25 2,-12-47 26 0,-9 5-26 3,21 42 19-6,0 0-19-2,-20-33 20 4,-3 6-20 6,23 27 16-9,0 0-16 0,-23-20 16 2,-12 8-16 0,35 12 13 1,0 0-13-2,-36-10 14 3,3 7-14 4,33 3 10-9,0 0-10 3,-30 8 10 10,-3-1-10-12,33-7 7-1,0 0-7 0,-41 20 8 6,3 5-8-2,38-25 10 0,0 0-10-4,-38 35 10 6,-2 17-10-3,40-52 11 2,0 0-11-5,-36 60 12 6,3 12-12 5,33-72 8-10,0 0-8-1,-23 80 8 4,11 7-8 5,12-87 5-8,0 0-5-1,-6 89 6 11,12 1-6-10,-6-1-1061-1</inkml:trace>
    </iact:actionData>
  </iact:action>
  <iact:action type="add" startTime="12766">
    <iact:property name="dataType"/>
    <iact:actionData xml:id="d5">
      <inkml:trace xmlns:inkml="http://www.w3.org/2003/InkML" xml:id="stk5" contextRef="#ctx0" brushRef="#br0">6669 13146 471 0,'0'0'0'2,"0"0"0"4,0 0 0-2,0 0 34-3,0 0-34 2,0 0 34 3,0 0-34-2,0 0 78-2,0 0-78 1,30-20 79 5,-22 5-79-6,-8 15 51 0,0 0-51 2,13-15 51 1,4-2-51-1,-17 17 30-1,0 0-30-1,26-23 30 4,7-4-30-2,-33 27 19-1,0 0-19-1,38-25 19 4,5-5-19-2,-43 30 14-1,0 0-14 0,46-30 14 2,2 5-14 1,-48 25 12-5,0 0-12 2,45-17 12 3,1 10-12-2,-46 7 12-2,0 0-12 0,38 0 13 4,-10 9-13 4,-28-9 14-10,0 0-14 0,18 18 15 6,2 12-15-2,-20-30 15-2,0 0-15 2,15 27 16 1,-10 1-16-1,-5-28 16-1,0 0-16-1,6 34 16 3,-6 6-16 2,0-40 18-7,0 0-18 3,-6 47 19 4,-1 8-19-3,7-55 18-3,0 0-18 2,-13 55 18 3,-7-10-18-2,20-45 17-2,0 0-17 2,-26 42 18 1,-7 3-18-2,33-45 15 3,0 0-15-5,-25 35 15 5,7-15-15-1,18-20 15-5,0 0-15 3,-7 10 15 3,-6-5-15-2,13-5 13-2,0 0-13 0,-5-10 13 5,5-15-13-3,0 25 12-1,0 0-12-1,10-40 12 4,13 3-12-3,-23 37 9 2,0 0-9-4,33-40 9 5,5 0-9-2,-38 40 6-2,0 0-6 0,43-32 6 4,-2 14-6-1,-41 18 4-3,0 0-4 0,40-2 5 4,-2 2-5-1,-38 0 2-1,0 0-2-3,33 17 3 5,-2 5-3-2,-31-22 2 0,0 0-2-3,18 43 2 5,-6 19-2-2,-12-62 3-1,0 0-3-1,3 72 4 4,-11 8-4-2,8-80 4-2,0 0-4 1,-20 72 4 2,-13-2-4 0,33-70 5-3,0 0-5 1,-36 62 5 4,-4-7-5-3,40-55 7-3,0 0-7 2,-46 44 7 3,-10-4-7-2,56-40 7-1,0 0-7-1,-61 30 8 4,-10-17-8 0,71-13 4-6,0 0-4 3,-71 5 4 3,0-10-4-2,71 5 2-1,0 0-2 0,-58-13 3 2,22-7-3 0,36 20 1-1,0 0-1-3,-25-20 1 4,7 3-1-1,18 17 0 0,0 0 0-2,-7-15 1 4,2 0-1-3,5 15 0-1,0 0 0 1,0-12 0 3,5-3 0-2,0 0-991-1</inkml:trace>
    </iact:actionData>
  </iact:action>
  <iact:action type="add" startTime="13696">
    <iact:property name="dataType"/>
    <iact:actionData xml:id="d6">
      <inkml:trace xmlns:inkml="http://www.w3.org/2003/InkML" xml:id="stk6" contextRef="#ctx0" brushRef="#br0">7519 13146 292 0,'0'0'0'2,"-3"10"0"4,-2 12 0-3,5-22 7 0,0 0-7 0,-7 30 8 3,-4 10-8-2,11-40 38-2,0 0-38 1,-2 47 38 3,2 18-38-2,0-65 51-1,0 0-51-2,2 80 51 7,9-6-51-4,-11-74 59-3,0 0-59 2,15 75 60 2,8-5-60 0,-23-70 51-3,0 0-51 1,28 59 51 4,0-9-51-4,-28-50 49-1,0 0-49 1,33 40 49 3,2-8-49-2,-35-32 45-2,0 0-45 1,38 18 46 3,3-18-46-2,-41 0 42-2,0 0-42 1,33-15 43 3,0-15-43-2,-33 30 44-2,0 0-44 1,30-45 45 5,-10-12-45-3,-20 57 42-4,0 0-42 2,21-65 43 1,4-12-43 3,-25 77 38-7,0 0-38 4,25-90 39 1,-4-9-39-1,-21 99 33-1,0 0-33-1,15-95 33 4,-5 13-33-2,-10 82 29-3,0 0-29 2,3-72 30 4,-11 15-30-3,8 57 22-2,0 0-22 0,-13-53 22 4,-2 9-22-1,15 44 17-1,0 0-17-4,-23-38 18 6,-5 16-18-2,28 22 14 1,0 0-14-4,-38-17 15 5,-2 9-15-3,40 8 12 2,0 0-12-5,-43 8 13 6,-3 14-13-2,46-22 9-1,0 0-9 0,-46 35 10 3,6 12-10-3,40-47 12 0,0 0-12-1,-33 60 12 5,0 22-12-4,33-82 11 2,0 0-11-4,-18 97 11 4,10 7-11 0,8-104 7-1,0 0-7-3,3 105 8 4,10-10-8 0,-13-95 3-3,0 0-3 1,12 89 3 3,6-7-3-2,2 3-1122-2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1T20:35:07.952"/>
    </inkml:context>
    <inkml:brush xml:id="br0">
      <inkml:brushProperty name="width" value="0.05292" units="cm"/>
      <inkml:brushProperty name="height" value="0.05292" units="cm"/>
    </inkml:brush>
  </inkml:definitions>
  <iact:action type="add" startTime="17265">
    <iact:property name="dataType"/>
    <iact:actionData xml:id="d0">
      <inkml:trace xmlns:inkml="http://www.w3.org/2003/InkML" xml:id="stk0" contextRef="#ctx0" brushRef="#br0">6316 4383 270 0,'0'0'0'2,"0"0"0"2,0 0 0 0,0 0 15-2,0 0-15 2,-30 38 15 1,9-16-15-1,21-22 38-2,0 0-38 1,-22 25 38 4,-1 12-38-4,23-37 46-1,0 0-46 1,-21 35 47 3,6-10-47-2,15-25 52-1,0 0-52-1,-13 27 52 6,1 8-52-5,12-35 34 0,0 0-34-2,-13 35 34 5,5-5-34-1,8-30 35-2,0 0-35-2,0 30 36 7,3-3-36-4,-3-27 33-1,0 0-33-2,5 30 34 4,-5-13-34-1,0-17 30 0,0 0-30-3,8 18 30 6,-1 2-30-4,-7-20 25 2,0 0-25-4,13 27 26 5,5-5-26-2,-18-22 24-1,0 0-24-1,15 25 25 8,10-2-25-10,-25-23 19 3,0 0-19-1,31 22 20 4,-6-4-20-1,-25-18 16-3,0 0-16 1,28 17 16 4,3 3-16 0,-31-20 13-6,0 0-13-1,33 17 14 6,-6-2-14 3,-27-15 15-8,0 0-15-1,31 13 16 6,4-1-16-3,-35-12 17 0,0 0-17 0,38 15 18 2,1-3-18 4,-39-12 10-8,0 0-10-1,27 13 10 4,-1 4-10 5,-26-17 11-8,0 0-11-1,25 18 11 5,1-13-11 4,-26-5 10-8,0 0-10-1,25 5 10 6,0-5-10 0,-25 0 11-2,0 0-11-4,23 0 11 4,0 0-11 3,-23 0 12-5,0 0-12-2,20-5 12 6,8-5-12-2,-28 10 13-1,0 0-13 3,31-13 13-3,7-9-13 0,-38 22 16 2,0 0-16-5,33-17 16 7,-18 9-16-2,-15 8 16-4,0 0-16 3,18-15 17 1,7-5-17-1,-25 20 16 0,0 0-16-3,20-22 17 6,-12 4-17 0,-8 18 23-6,0 0-23-1,8-12 23 6,2-10-23 2,-10 22 21-7,0 0-21-1,7-23 22 6,6 1-22 2,-13 22 20-7,0 0-20-1,8-25 21 5,2-10-21 4,-10 35 17-8,0 0-17-1,10-35 17 7,0 5-17 1,-10 30 18-7,0 0-18-1,3-30 19 4,2 8-19 3,-5 22 15-4,0 0-15-3,5-22 16 5,-3-1-16 0,-2 23 12-3,0 0-12 3,0-17 12-2,-2-1-12 1,2 18 10-1,0 0-10 1,-5-17 11 2,-3 0-11-2,8 17 8 0,0 0-8-3,-10-18 8 5,-3-4-8-2,13 22 6 1,0 0-6-4,-15-25 7 3,-10-5-7 2,25 30 9-4,0 0-9-1,-21-22 9 5,1-1-9 4,20 23 7-9,0 0-7-1,-20-20 8 4,-6-2-8 4,26 22 7-7,0 0-7-1,-30-27 8 6,10 7-8 1,20 20 9-5,0 0-9-2,-18-15 10 6,3 2-10-1,15 13 9-2,0 0-9-3,-13-12 9 6,0-1-9 3,13 13 6-7,0 0-6-2,-17-10 7 4,1 3-7 5,16 7 5-8,0 0-5-1,-12-10 5 6,-6 3-5 2,18 7 4-7,0 0-4-1,-15-10 4 6,-3 2-4 1,18 8 3-5,0 0-3-2,-20-10 4 6,-1 3-4-2,21 7 2 1,0 0-2-4,-20 0 2 4,-10 0-2 0,30 0 1-1,0 0-1-2,-33 7 1 2,0 3-1 0,33-10 0 1,0 0 0-5,-44 18 1 6,-9 1-1 0,53-19 0-3,0 0 0-3,-53 35 0 6,-6 23 0 0,59-58 0-3,0 0 0-3,-58 59 0 6,-8 3 0 0,66-62 0-3,0 0 0-3,-56 53 0 6,16-8 0 6,40-45-1-12,0 0 1 1,-33 47-1 1,10-5 1 2,23-42-4-2,0 0 4 6,-15 47-3-7,7 3 3 7,8-50-11-7,0 0 11-1,0 57-10 6,8 8 10 1,-3 0-1246-6</inkml:trace>
    </iact:actionData>
  </iact:action>
  <iact:action type="add" startTime="20552">
    <iact:property name="dataType"/>
    <iact:actionData xml:id="d1">
      <inkml:trace xmlns:inkml="http://www.w3.org/2003/InkML" xml:id="stk1" contextRef="#ctx0" brushRef="#br0">9998 4274 326 0,'0'0'0'2,"0"0"0"4,0 0 0-2,0 0 10-1,0 0-10-1,0 0 10 5,-33 5-10-4,33-5 34-2,0 0-34 2,-10-5 35 3,-5 0-35 1,15 5 48-7,0 0-48 2,-31 0 48 5,-2 5-48-4,33-5 53-1,0 0-53 1,-28 5 53 3,3-3-53-2,25-2 41-2,0 0-41 1,-31 5 41 3,4 0-41-2,27-5 34-2,0 0-34 1,-33 5 34 3,-6 8-34-2,39-13 33-2,0 0-33 2,-43 5 33 1,10-3-33 0,33-2 31-4,0 0-31 2,-35 5 32 3,-16-5-32-2,51 0 29 1,0 0-29-4,-46 5 29 9,21-10-29-9,25 5 24 4,0 0-24-3,-18 0 25 2,3 0-25 4,15 0 24-7,0 0-24-1,-20 0 24 5,7 0-24 2,13 0 21-7,0 0-21 2,-18 0 22 3,3 5-22 1,15-5 22-2,0 0-22-3,-13 0 22 5,1 5-22 2,12-5 14-7,0 0-14-1,-13 7 14 6,3-2-14 2,10-5 7-7,0 0-7-1,0 0 8 6,-15 13-8 0,15-13 3-4,0 0-3-2,-13 10 4 7,5 2-4-1,8-12 1-6,0 0-1 4,-5 18 1 1,0-6-1-2,5-12 0 0,0 0 0 0,-2 8 0 2,2-8 0-1,0 0 0 0,0 0 0-3,-5 19 0 6,2 1 0 2,3-20 0-8,0 0 0-1,0 23 0 5,3-13 0-2,-3-10 0 3,0 0 0-5,5 12 1 4,2 6-1 1,-7-18 1-4,0 0-1-2,8 12 2 6,2 5-2-2,-10-17 3-2,0 0-3 1,8 13 4 4,-3-1-4 0,-5-12 4-5,0 0-4-2,2 18 4 5,6 4-4 4,-8-22 4-8,0 0-4-1,13 23 5 5,-1-1-5 4,-12-22 6-8,0 0-6-1,13 12 6 6,0-2-6 2,-13-10 8-8,0 0-8 1,12 13 8 5,1-6-8 0,-13-7 10-6,0 0-10 2,13 10 10 5,-1-2-10-1,-12-8 10-4,0 0-10-2,16 10 11 7,6-3-11 1,-22-7 8-7,0 0-8-1,21 10 9 6,-9 3-9-3,-12-13 7 5,0 0-7-7,8 5 7 2,5-1-7 2,-13-4 5-2,0 0-5 0,17 8 6 0,4-1-6 4,-21-7 3-4,0 0-3-3,15 15 4 7,3-2-4-4,-18-13 2 5,0 0-2-6,18 17 3-2,-3 1-3 6,-15-18 2-5,0 0-2 8,17 17 2-8,-1-9-2 8,-16-8 2-8,0 0-2-1,20 9 3 5,-2 9-3 1,-18-18 2-5,0 0-2-1,18 12 2 7,2-2-2-2,-20-10 1-2,0 0-1-3,20 13 2 7,-7-1-2-1,-13-12 1-4,0 0-1-1,7 10 2 5,-7-10-2 0,0 0 1-4,0 0-1-1,11 5 2 4,-1 3-2 0,-10-8 2-3,0 0-2 2,12 7 3 1,1 3-3 3,-13-10 2-7,0 0-2 0,13 5 2 5,5-3-2 2,-18-2 2-7,0 0-2-1,10 0 2 6,0 0-2-2,-10 0 2-3,0 0-2 2,0 0 3 3,13 0-3 0,-13 0 2-4,0 0-2-2,12 0 3 7,1-2-3-2,-13 2 2-1,0 0-2-4,13-5 3 6,-3-7-3 3,-10 12 3-8,0 0-3-1,10-10 3 6,-10 10-3-4,0 0 4 1,0 0-4 1,8-13 5 2,-8 13-5 2,0 0 6-7,0 0-6 0,17-17 7 8,-14 7-7-8,-3 10 8-1,0 0-8 4,5-8 9 1,-5-4-9 1,0 12 9-1,0 0-9-4,5-15 9 2,-2 0-9 5,-3 15 10-7,0 0-10-1,5-15 11 6,-5-2-11 3,0 17 10-7,0 0-10-2,2-25 11 4,1-5-11 6,-3 30 10-8,0 0-10-2,7-27 10 4,-4-3-10 1,-3 30 8-2,0 0-8-3,2-23 8 6,-2 1-8 6,0 22 6-8,0 0-6-4,3-20 7 0,2-2-7 15,-5 22 5-8,0 0-5-6,3-30 5 1,-3 7-5-1,0 23 4 0,0 0-4 0,0-22 4 8,5-8-4-7,-5 30 3-1,0 0-3 0,0-30 4 4,2 13-4 0,-2 17 2 0,0 0-2-4,3-15 2 7,-1 2-2-3,-2 13 1-4,0 0-1-1,0-17 1 9,0 5-1-4,0 12 1-5,0 0-1 1,0-13 2 5,0 3-2 1,0 10 1-6,0 0-1 0,-2-12 2 11,-3-1-2-8,5 13 2-3,0 0-2 1,-5-15 2-2,2 8-2 11,3 7 2-10,0 0-2 1,-8-13 3 7,-2 3-3-7,10 10 2-2,0 0-2 0,-12-17 3 8,-1 10-3-3,13 7 3-5,0 0-3 1,-15-10 3 4,-6 5-3 0,21 5 3 0,0 0-3-4,-25-3 4 3,-11 3-4 3,36 0 4-4,0 0-4-3,-35 0 5 8,2 0-5-4,33 0 5-3,0 0-5 1,-38 3 5 4,0 2-5-1,38-5 5-2,0 0-5-3,-41 5 6 6,-10-5-6 0,51 0 3-5,0 0-3 3,-45 12 3 4,12-2-3-8,33-10 1 7,0 0-1-6,-31 17 1 3,3 1-1 7,28-18-1-9,0 0 1-1,-25 25 0 1,7 0 0 4,3 2-1175-5</inkml:trace>
    </iact:actionData>
  </iact:action>
  <iact:action type="add" startTime="22638">
    <iact:property name="dataType"/>
    <iact:actionData xml:id="d2">
      <inkml:trace xmlns:inkml="http://www.w3.org/2003/InkML" xml:id="stk2" contextRef="#ctx0" brushRef="#br0">12721 4314 415 0,'0'0'0'2,"0"0"0"4,0 0 0-2,0 0 3-1,0 0-3-1,0 0 4 6,0 0-4-6,0 0 2 0,0 0-2 1,-31 0 3 3,16 7-3-2,15-7 0-2,0 0 0 1,-25 17 1 4,-6 6-1-4,31-23 0-1,0 0 0 1,-28 25 0 3,8 5 0-2,20-30-1-2,0 0 1 2,-18 34-1 1,-2 11 1-1,20-45-2-2,0 0 2 3,-18 43-2 0,-2-4 2-2,20-39 0 0,0 0 0 0,-15 33 0 4,7-8 0-4,8-25 2-2,0 0-2 2,-3 22 3 5,3 8-3-6,0-30 7 1,0 0-7-1,0 25 7 5,0-5-7 0,0-20 5-7,0 0-5 2,3 17 5 4,5 0-5-2,-8-17 2 0,0 0-2-3,2 18 3 4,3-3-3-1,-5-15 1-1,0 0-1-1,8 15 1 5,2-3-1-1,-10-12 0-6,0 0 0 4,13 13 1 1,-1 4-1-2,-12-17 2 0,0 0-2 0,16 17 2 3,-1-4-2 0,-15-13 6-3,0 0-6-3,18 10 7 6,-1 0-7-3,-17-10 17 0,0 0-17-1,28 12 17 6,15 8-17-5,-43-20 28-1,0 0-28 0,46 18 29 4,-5-3-29-1,-41-15 38-3,0 0-38 0,40 7 38 5,-2 3-38-3,-38-10 37-2,0 0-37 0,43 2 38 5,-2 3-38-3,-41-5 27 1,0 0-27-4,46 5 28 3,-8 0-28 0,-38-5 25-1,0 0-25 0,38 0 26 3,10-5-26-2,-48 5 27-1,0 0-27-2,48-7 27 5,-7-3-27-2,-41 10 26 0,0 0-26-2,40-17 26 4,4-1-26 0,-44 18 33-5,0 0-33 3,40-17 34-1,3-1-34 1,-43 18 30-1,0 0-30 0,36-17 31 3,-6-1-31-1,-30 18 31-4,0 0-31 1,21-22 32 5,4 0-32-3,-25 22 26-2,0 0-26 0,25-25 27 5,-2-10-27-2,-23 35 25-3,0 0-25-1,18-35 25 6,-5 0-25-3,-13 35 18-1,0 0-18-1,0-40 18 4,0-7-18-2,0 47 14-2,0 0-14 0,-8-47 15 5,0 7-15 0,8 40 10-6,0 0-10-1,-12-42 11 8,-3 9-11-2,15 33 9-6,0 0-9 4,-21-24 10 0,-7-6-10-1,28 30 7 2,0 0-7-4,-40-28 8 5,-6 6-8-3,46 22 6 4,0 0-6-6,-43-18 6 3,2 6-6 0,41 12 4-2,0 0-4 2,-35-7 4 1,7-3-4-1,28 10 3-2,0 0-3 1,-33-8 3 3,-5 3-3-2,38 5 6-2,0 0-6 0,-41-5 7 6,3-2-7-5,38 7 8 0,0 0-8-1,-40 0 9 4,-11-5-9-2,51 5 9-1,0 0-9 0,-59 0 10 2,9-5-10 0,50 5 8-4,0 0-8 1,-51-5 8 5,-2 10-8-2,53-5 6-3,0 0-6 0,-54 5 7 4,9 0-7-1,45-5 4-4,0 0-4 2,-38 12 4 3,0-4-4-2,38-8 2-2,0 0-2 1,-33 10 3 4,0 2-3-4,33-12 2-1,0 0-2 2,-33 5 3 1,-5 0-3-1,38-5 2-2,0 0-2 2,-33 7 2 1,-6 6-2 1,39-13 3-6,0 0-3 2,-32 15 3 5,1 2-3-2,31-17 2-2,0 0-2-2,-30 18 3 5,-1 12-3-1,31-30 1-4,0 0-1 1,-38 34 2 5,0 9-2-3,38-43 0 1,0 0 0-5,-33 57 1 6,-2 0-1-2,-1 8-1054-1</inkml:trace>
    </iact:actionData>
  </iact:action>
  <iact:action type="add" startTime="24289">
    <iact:property name="dataType"/>
    <iact:actionData xml:id="d3">
      <inkml:trace xmlns:inkml="http://www.w3.org/2003/InkML" xml:id="stk3" contextRef="#ctx0" brushRef="#br0">15149 4530 359 0,'0'0'0'2,"0"0"0"-1,-25 35 0-1,25-35 42 0,0 0-42 0,-28 35 43 0,2 5-43 0,26-40 87 0,0 0-87 0,-17 37 88 0,-4-5-88 0,21-32 46 0,0 0-46 0,-10 25 46 5,3-2-46-1,7-23 26-2,0 0-26 0,-6 17 27 4,4 5-27-2,2-22 12-2,0 0-12 1,2 23 13 3,9-3-13-1,-11-20 9-3,0 0-9 2,7 17 10 2,3-2-10-3,-10-15 7 1,0 0-7-3,16 17 7 5,1 8-7-1,-17-25 6-4,0 0-6 4,23 23 7-1,8-3-7 0,-31-20 8-2,0 0-8 2,25 17 8 1,-2-7-8-1,-23-10 8-2,0 0-8 1,25 10 8 6,13 5-8-8,-38-15 13 2,0 0-13-1,43 17 14 5,11 1-14-3,-54-18 16 1,0 0-16-5,48 15 17 6,3-3-17-1,-51-12 17-3,0 0-17 0,50 5 17 4,-4 0-17-2,-46-5 17-1,0 0-17-1,38 3 18 4,0-3-18-2,-38 0 17 1,0 0-17-5,33 0 17 6,-5-3-17-2,-28 3 14 0,0 0-14-3,28-10 15 6,8-2-15-4,-36 12 13 1,0 0-13-2,35-18 13 3,-4 3-13 1,-31 15 11-6,0 0-11 4,30-17 12 1,6-8-12-1,-36 25 9 0,0 0-9-3,35-27 9 6,-5 7-9-4,-30 20 8-1,0 0-8 1,23-15 9 3,-10 7-9-2,-13 8 8-1,0 0-8-1,20-10 8 4,16-10-8-2,-36 20 8-2,0 0-8 1,38-22 8 4,-8 5-8-4,-30 17 14 2,0 0-14-5,18-13 15 6,-3-2-15-2,-15 15 22-2,0 0-22 2,16-20 23 1,6-14-23 0,-22 34 20-3,0 0-20 0,16-35 20 5,-9 17-20-1,-7 18 15-6,0 0-15 2,5-22 15 4,0-6-15-2,-5 28 16 1,0 0-16-4,3-29 17 4,-6 4-17-1,3 25 16 1,0 0-16-4,-5-33 17 5,-7-14-17-3,12 47 14-1,0 0-14 3,-16-42 14-1,4 12-14 0,12 30 13-1,0 0-13-1,-16-22 13 5,-6-8-13-4,22 30 7-1,0 0-7 1,-31-28 7 3,-2 11-7-2,33 17 6-1,0 0-6-1,-40-18 7 5,-9 6-7-3,49 12 7-2,0 0-7 0,-45-10 8 4,4 3-8 0,41 7 7-5,0 0-7 2,-40-5 8 2,-6 0-8 0,46 5 8-3,0 0-8 1,-48 0 8 3,7 5-8-2,41-5 8 0,0 0-8-3,-35 5 8 5,-6 0-8-2,41-5 8-2,0 0-8 1,-38 7 8 3,-8 5-8-3,46-12 8-1,0 0-8 2,-48 18 8 1,-5 9-8-1,53-27 5-1,0 0-5-1,-54 40 6 4,-1 20-6-2,55-60 2 1,0 0-2-4,-54 69 2 4,6 1-2 2,48-70 0-7,0 0 0 2,-35 75 0 5,7-3 0-3,28-72-2-2,0 0 2 1,-18 67-2 3,10-2 2-3,1-3-1119 3</inkml:trace>
    </iact:actionData>
  </iact:action>
  <iact:action type="add" startTime="25718">
    <iact:property name="dataType"/>
    <iact:actionData xml:id="d4">
      <inkml:trace xmlns:inkml="http://www.w3.org/2003/InkML" xml:id="stk4" contextRef="#ctx0" brushRef="#br0">18372 4274 415 0,'0'0'0'2,"0"0"0"1,-31 17 0 1,31-17 16-1,0 0-16 0,-25 23 17 4,2-6-17-5,23-17 17 0,0 0-17 1,-20 25 18 4,2 10-18-3,18-35 15-1,0 0-15-1,-20 30 16 3,7 2-16-1,13-32 12-1,0 0-12-1,-13 32 12 5,6 1-12-3,7-33 8-2,0 0-8 0,-3 29 9 5,6-4-9-4,-3-25 11 0,0 0-11-1,7 28 11 4,6-3-11-1,-13-25 14-3,0 0-14 0,13 32 14 4,7-10-14-1,-20-22 15-3,0 0-15 0,20 25 15 4,8-2-15-1,-28-23 18-3,0 0-18 1,28 22 18 3,-3 3-18 2,-25-25 19-8,0 0-19 1,28 22 20 5,-2 3-20-2,-26-25 26-2,0 0-26 1,35 28 26 3,11-6-26-2,-46-22 26 1,0 0-26-4,48 30 27 5,0-8-27-3,-48-22 23 0,0 0-23-1,51 25 24 4,0-7-24-2,-51-18 21-2,0 0-21 2,48 12 22 1,-10-2-22 1,-38-10 26-5,0 0-26 1,38 2 26 4,8-2-26 1,-46 0 31-7,0 0-31 2,43 0 31 6,-10-2-31-6,-33 2 32 1,0 0-32-1,41-5 32 4,4-12-32-1,-45 17 30-4,0 0-30 2,46-13 30 4,-13 3-30-1,-33 10 25-6,0 0-25 3,38-7 26 2,8-11-26 2,-46 18 24-7,0 0-24 3,38-17 25 2,-18 2-25-2,-20 15 21 0,0 0-21 0,15-13 22 4,0-6-22-4,-15 19 19 0,0 0-19-2,18-20 20 7,-5 0-20-5,-13 20 16 2,0 0-16-5,10-23 17 6,-10-4-17-1,0 27 14-4,0 0-14 2,0-37 14 4,0-13-14-3,0 50 16-2,0 0-16 0,0-50 16 5,0 10-16-3,0 40 14-2,0 0-14 0,-13-45 14 4,-4-9-14-2,17 54 12-1,0 0-12-1,-26-55 13 5,-7 13-13-3,33 42 11-2,0 0-11 1,-35-43 11 3,-1 4-11-1,36 39 9-4,0 0-9 3,-35-35 9 1,-3 12-9-1,38 23 8-2,0 0-8 1,-41-22 9 3,-2 9-9-2,43 13 4-2,0 0-4 2,-38-7 5 1,2-3-5 1,36 10 1-6,0 0-1 5,-38-5 1-1,-15 3-1 2,53 2 0-6,0 0 0 4,-53 2 1 2,-3 13-1-1,56-15 0-5,0 0 0 3,-56 12 0 3,0-4 0-2,56-8 0-2,0 0 0 1,-58 10 1 4,7 7-1-1,51-17 0-5,0 0 0 0,-51 18 0 5,6 4 0-1,45-22-6-4,0 0 6 3,-44 25-5 1,1 2 5-1,0 3-1088-2</inkml:trace>
    </iact:actionData>
  </iact:action>
  <iact:action type="add" startTime="27262">
    <iact:property name="dataType"/>
    <iact:actionData xml:id="d5">
      <inkml:trace xmlns:inkml="http://www.w3.org/2003/InkML" xml:id="stk5" contextRef="#ctx0" brushRef="#br0">6720 5558 494 0,'0'0'0'2,"0"0"0"5,-26 0 0-3,26 0 10-3,0 0-10 2,-15 0 10 4,2 0-10-4,13 0 23-1,0 0-23 1,-12 0 23 3,-1 0-23 0,13 0 42-5,0 0-42 1,-20 0 42 4,-3 0-42 0,23 0 29-5,0 0-29 2,-21 0 29 2,-4 0-29-1,25 0 19-1,0 0-19-1,-28 5 20 4,-10 7-20-1,38-12 16-4,0 0-16 3,-33 10 16 1,5 3-16-1,28-13 14-1,0 0-14 0,-25 17 15 3,-6-4-15-3,31-13 11 0,0 0-11 1,-28 22 11 1,3 8-11-2,25-30 7 0,0 0-7-1,-20 30 8 4,-3 14-8 4,23-44 4-10,0 0-4 0,-15 43 5 6,2-3-5 0,13-40 4-3,0 0-4-3,-5 39 5 7,8 1-5-3,-3-40 7-3,0 0-7 3,10 43 7 3,2-9-7 0,-12-34 9-6,0 0-9-1,18 35 9 5,2-10-9 0,-20-25 9-4,0 0-9 1,28 28 10 4,10 1-10-1,-38-29 16-3,0 0-16 0,44 28 17 4,1-11-17 0,-45-17 17-4,0 0-17-1,51 18 17 5,2-13-17-2,-53-5 7 2,0 0-7-6,54 7 8 6,-4-12-8-2,-50 5 3-1,0 0-3-1,51-5 4 5,5-2-4-5,-56 7 1 1,0 0-1 0,58-10 2 2,11-3-2 0,-69 13 5-2,0 0-5-1,66-17 5 4,-3-6-5-3,-63 23 10 0,0 0-10-1,58-29 10 5,-12-11-10-3,-46 40 14-1,0 0-14 0,38-43 15 4,-7 4-15-1,-31 39 23-5,0 0-23-1,30-43 23 6,-4-2-23-2,-26 45 27-2,0 0-27 2,17-52 28 2,-2-8-28-1,-15 60 29-4,0 0-29 2,6-52 30 3,1 12-30-1,-7 40 25-2,0 0-25-3,-5-34 26 6,-3 6-26 0,8 28 25-3,0 0-25-3,-12-30 25 6,-8 0-25-2,20 30 22 1,0 0-22-5,-26-24 22 6,-4 4-22-2,30 20 22 1,0 0-22-5,-43-15 23 6,-18 5-23-2,61 10 20-2,0 0-20 2,-69-5 20 1,-7 2-20-1,76 3 19-1,0 0-19-2,-74 3 19 7,11 9-19-5,63-12 16-1,0 0-16 1,-63 20 16 3,2 10-16-3,61-30 13 0,0 0-13-1,-64 25 14 5,-2 2-14-1,66-27 12-5,0 0-12 1,-71 30 12 3,5-2-12 0,66-28 11-2,0 0-11-1,-63 37 11 3,2 10-11 0,61-47 8 0,0 0-8-5,-48 52 9 6,15 6-9-2,33-58 4-1,0 0-4 0,-21 57 5 2,6 3-5-1,15-60 2 2,0 0-2-6,-2 54 3 4,14-1-3 3,1-1-1158-6</inkml:trace>
    </iact:actionData>
  </iact:action>
  <iact:action type="add" startTime="28675">
    <iact:property name="dataType"/>
    <iact:actionData xml:id="d6">
      <inkml:trace xmlns:inkml="http://www.w3.org/2003/InkML" xml:id="stk6" contextRef="#ctx0" brushRef="#br0">9686 5598 583 0,'0'0'0'2,"0"0"0"2,-31 0 0 0,31 0 53-1,0 0-53 0,-25 0 54 2,5 0-54-1,20 0 97-2,0 0-97 2,-21 0 97 1,-12 0-97-1,33 0 64-1,0 0-64-1,-38 0 65 4,5 0-65-1,33 0 48-3,0 0-48 1,-25 0 49 2,0 7-49 0,25-7 25-2,0 0-25-2,-21 10 25 5,1-10-25-1,20 0 18-3,0 0-18 1,-20 3 19 2,2-1-19 0,18-2 12-3,0 0-12 0,-18 8 13 6,6 4-13-6,12-12 9 1,0 0-9-1,-11 15 9 5,6 2-9-4,5-17 5 0,0 0-5 0,-7 25 6 3,7 15-6-3,0-40 4 0,0 0-4 0,0 40 5 9,0 2-5-12,0-42 3 0,0 0-3 4,7 43 4 1,9 1-4 2,-16-44 3-5,0 0-3-2,15 40 3 7,0-5-3 2,-15-35 4-8,0 0-4-1,13 35 4 4,-1 0-4 5,-12-35 4-8,0 0-4-1,21 37 4 6,-1-2-4 3,-20-35 4-8,0 0-4-1,30 32 5 5,-4-9-5 4,-26-23 6-8,0 0-6-1,33 24 6 5,0-1-6 3,-33-23 7-7,0 0-7-1,38 25 7 5,7-3-7 4,-45-22 8-8,0 0-8-1,46 18 9 5,0-13-9 4,-46-5 14-8,0 0-14-1,46 0 14 6,-13 0-14 2,-33 0 15-7,0 0-15-1,32 0 16 5,7 0-16 2,-39 0 14-5,0 0-14-2,45 0 14 6,-7-13-14 1,-38 13 13-5,0 0-13-2,41-10 13 7,-1 0-13 1,-40 10 11-6,0 0-11-2,46-12 12 4,10-8-12 4,-56 20 10-6,0 0-10-2,51-23 11 6,-3 1-11 2,-48 22 11-7,0 0-11-1,38-17 12 6,0-6-12 3,-38 23 10-8,0 0-10-1,28-20 11 4,2-2-11 4,-30 22 10-7,0 0-10-1,23-22 10 7,0-6-10-4,-23 28 8 2,0 0-8-5,20-25 8 6,-12 3-8 4,-8 22 9-9,0 0-9-1,8-25 10 5,-3-7-10 3,-5 32 9-7,0 0-9-1,5-35 9 6,-5 2-9 0,0 33 10-4,0 0-10-2,0-37 11 6,-10-13-11 1,10 50 10-5,0 0-10-2,-11-44 10 7,-6 9-10-2,17 35 10-2,0 0-10-3,-21-35 10 7,-6 0-10 1,27 35 9-7,0 0-9-1,-36-35 10 6,-5 0-10 0,41 35 9-6,0 0-9 5,-45-27 9-1,-1 7-9 4,46 20 8-7,0 0-8-1,-46-17 9 6,-4-6-9 2,50 23 8-6,0 0-8-2,-54-12 9 5,11-1-9 3,43 13 8-7,0 0-8 0,-40-5 9 5,-19-7-9-3,59 12 8 2,0 0-8-4,-56-5 9 5,13 7-9 6,43-2 5-10,0 0-5-2,-50 10 6 0,-14-5-6 3,64-5 4 0,0 0-4-1,-66 5 5 5,3 15-5-2,63-20 3-4,0 0-3 2,-61 28 4 2,2 1-4 0,59-29 1-4,0 0-1 2,-50 35 2 4,7 5-2-4,43-40 0 1,0 0 0-2,-31 47 1 3,13 11-1 0,18-58-1-4,0 0 1 3,-12 59 0 1,4 9 0 0,8-68-8 0,0 0 8-5,0 69-8 5,20-4 8-1,-4 5-1287-2</inkml:trace>
    </iact:actionData>
  </iact:action>
  <iact:action type="add" startTime="30207">
    <iact:property name="dataType"/>
    <iact:actionData xml:id="d7">
      <inkml:trace xmlns:inkml="http://www.w3.org/2003/InkML" xml:id="stk7" contextRef="#ctx0" brushRef="#br0">12883 5436 427 0,'0'0'0'2,"-8"0"0"2,-17 7 0 2,25-7 1-6,0 0-1 2,-30 5 1 5,-3-5-1-2,33 0 18-4,0 0-18 2,-36 5 18 5,-10 0-18-5,46-5 35 0,0 0-35-2,-40 8 35 4,9-3-35-1,31-5 42-2,0 0-42 2,-25 5 42 2,0-3-42-3,25-2 31 0,0 0-31 0,-26 10 31 3,9-10-31-2,17 0 31-2,0 0-31 1,-16 5 31 3,-1-5-31-2,17 0 33-3,0 0-33 3,-21 5 34 1,9 3-34 1,12-8 27-5,0 0-27 2,-13 5 28 3,-2 12-28-2,15-17 21-1,0 0-21-2,-13 12 22 5,5-2-22-1,8-10 13-3,0 0-13 1,-5 13 13 3,-5-1-13-2,10-12 6-2,0 0-6 1,-10 18 7 2,0 9-7 2,10-27 3-7,0 0-3 2,-8 32 3 7,1 1-3-7,7-33 0 1,0 0 0-1,-6 37 1 6,4 8-1-4,2-45 0-1,0 0 0-3,0 35 1 21,0-13-1-21,0-22 0 0,0 0 0 0,2 23 1 0,4 6-1 4,-6-29 2-1,0 0-2-1,2 35 2 5,3-5-2-1,-5-30 5-4,0 0-5-2,5 25 6 6,3-5-6-1,-8-20 9-3,0 0-9 1,5 17 10 3,5 1-10-3,-10-18 14-1,0 0-14 1,13 20 14 3,-1-3-14 0,-12-17 17-6,0 0-17 3,18 15 18 3,-5-3-18 0,-13-12 18-5,0 0-18 2,15 13 18 2,3-1-18 3,-18-12 15-7,0 0-15 0,20 13 16 3,-2-3-16 2,-18-10 15-2,0 0-15-3,20 7 16 4,1 3-16-1,-21-10 10-2,0 0-10 1,20 8 10 4,5-6-10-4,-25-2 10 0,0 0-10 0,38 3 11 2,3 2-11-1,-41-5 10 0,0 0-10-3,46 0 10 6,-3 5-10-4,-43-5 8-1,0 0-8 2,35 0 8 1,1 0-8 0,-36 0 6-3,0 0-6 0,25 0 7 5,-5-5-7-3,-20 5 5 1,0 0-5-4,16 0 5 5,4-8-5-4,-20 8 6 1,0 0-6-1,28-10 7 5,5-12-7-2,-33 22 9-4,0 0-9 3,33-20 10 1,-5 2-10 2,-28 18 11-6,0 0-11 1,25-19 12 2,1-6-12 1,-26 25 13 0,0 0-13-4,17-28 14 4,1-2-14 1,-18 30 12-3,0 0-12-3,15-24 13 5,0-9-13 0,-15 33 11-3,0 0-11 3,13-30 12-1,-5 5-12 2,-8 25 10-4,0 0-10-2,7-34 11 7,4-16-11-1,-11 50 8-6,0 0-8 4,7-47 8 2,-2 9-8-1,-5 38 8-5,0 0-8 4,0-40 8 2,0-9-8-3,0 49 7 1,0 0-7-4,0-43 8 8,0 13-8-1,0 30 6-6,0 0-6-1,-10-32 7 5,-5-5-7 0,15 37 5-3,0 0-5 1,-20-35 6 3,-3 8-6 0,23 27 4-4,0 0-4-2,-31-23 5 7,-12-2-5 0,43 25 5-5,0 0-5-2,-46-22 6 5,1 9-6 0,45 13 6-1,0 0-6-3,-51-7 6 5,-10 14-6-2,61-7 5 1,0 0-5-4,-71 18 6 4,-5-1-6-1,76-17 6-2,0 0-6 1,-76 23 6 4,7 7-6-2,69-30 6-4,0 0-6 2,-63 39 6 1,15 1-6 1,48-40 4 1,0 0-4-5,-43 47 4 4,4 1-4 3,39-48 0-7,0 0 0-1,-27 57 1 5,14 3-1 3,-5 2-1102-7</inkml:trace>
    </iact:actionData>
  </iact:action>
  <iact:action type="add" startTime="31571">
    <iact:property name="dataType"/>
    <iact:actionData xml:id="d8">
      <inkml:trace xmlns:inkml="http://www.w3.org/2003/InkML" xml:id="stk8" contextRef="#ctx0" brushRef="#br0">15603 5493 337 0,'0'0'0'2,"0"0"0"5,0 0 0-4,0 0 19-1,0 0-19 0,-25 0 20 4,15-5-20-2,10 5 31 0,0 0-31-3,-8-5 31 5,-7 10-31-2,15-5 32 0,0 0-32-3,-18 0 32 7,5-5-32-4,13 5 34-2,0 0-34 0,-15-5 35 5,-8 5-35-4,23 0 30 0,0 0-30-1,-22 0 30 4,6 0-30 1,16 0 25-7,0 0-25 1,-15 0 26 7,-5 10-26-3,20-10 29-4,0 0-29 1,-31 13 30 4,-2 9-30-2,33-22 27-1,0 0-27-1,-28 27 28 5,8 6-28-4,20-33 29 0,0 0-29-1,-15 32 29 5,2 8-29 4,13-40 25-11,0 0-25 0,-10 47 26 4,0 8-26 5,10-55 22-8,0 0-22-1,-8 57 22 4,1 0-22 6,7-57 18-9,0 0-18-1,0 53 18 5,0-11-18 2,0-42 14-5,0 0-14-2,2 45 15 6,8-10-15-1,-10-35 12-4,0 0-12 3,8 30 13 1,2-3-13-1,-10-27 13-2,0 0-13 3,15 30 13-1,11-3-13 5,-26-27 13-8,0 0-13-1,28 30 14 6,-3-13-14 2,-25-17 12-7,0 0-12-1,25 18 13 4,1-1-13 4,-26-17 15-6,0 0-15-2,33 13 15 7,5-8-15 1,-38-5 19-7,0 0-19-1,33 7 20 4,0 3-20 3,-33-10 26-4,0 0-26-3,25 5 27 7,8-10-27-3,-33 5 27-3,0 0-27 2,33-5 27 3,-2 5-27 3,-31 0 24-8,0 0-24-1,33-5 24 5,5-2-24 2,-38 7 21-5,0 0-21-2,40-10 22 7,1 2-22-2,-41 8 17-1,0 0-17-4,43-12 17 6,3-3-17 1,-46 15 18-5,0 0-18-2,45-18 19 5,-22 6-19 5,-23 12 16-9,0 0-16 0,23-12 16 2,2-6-16 6,-25 18 13-8,0 0-13-1,28-15 14 5,0 8-14 4,-28 7 12-8,0 0-12-1,26-13 12 6,-4-9-12 3,-22 22 9-9,0 0-9 1,16-22 10 4,1-1-10 4,-17 23 10-8,0 0-10-1,13-20 10 4,0-7-10 6,-13 27 5-9,0 0-5-1,7-25 6 4,-4-2-6 6,-3 27 4-9,0 0-4-1,0-25 5 5,-5-10-5 3,5 35 4-7,0 0-4-1,-10-40 5 6,-6-7-5 0,16 47 3-4,0 0-3-2,-17-48 4 6,-4 9-4 3,21 39 3-8,0 0-3-1,-20-40 4 6,-3-2-4 2,23 42 4-7,0 0-4-1,-23-38 5 5,6 8-5 3,17 30 6-7,0 0-6-1,-23-25 7 6,-13-2-7 3,36 27 7-9,0 0-7 1,-33-25 7 4,-5 3-7 10,38 22 8-13,0 0-8-2,-33-25 8 0,-7 5-8 6,40 20 6-5,0 0-6-1,-38-15 7 7,-13 5-7 2,51 10 3-8,0 0-3-1,-51-5 4 5,-2 3-4 4,53 2 3-8,0 0-3-1,-56 2 4 7,3 8-4-6,53-10 3 5,0 0-3-5,-56 17 3 3,-5 1-3 2,61-18 2-3,0 0-2-2,-66 22 3 4,0 16-3 6,66-38 1-10,0 0-1-1,-68 47 2 7,12 5-2-5,56-52 1-2,0 0-1 10,-51 57 1-7,8 13-1-3,43-70 0 7,0 0 0-6,-31 70 1 3,14-8-1 2,17-62-3-6,0 0 3 9,-13 57-2-6,13-2 2-3,0-55-11 7,0 0 11-7,8 57-10 4,14-9 10 2,1 1-1208-5</inkml:trace>
    </iact:actionData>
  </iact:action>
  <iact:action type="add" startTime="32983">
    <iact:property name="dataType"/>
    <iact:actionData xml:id="d9">
      <inkml:trace xmlns:inkml="http://www.w3.org/2003/InkML" xml:id="stk9" contextRef="#ctx0" brushRef="#br0">18907 5476 606 0,'0'0'0'2,"0"0"0"3,-8-18 0-1,8 18 5-2,0 0-5 2,-5-12 5 1,5 12-5-1,0 0 13-2,0 0-13 0,-17-10 13 5,4 5-13-2,13 5 17-4,0 0-17 2,-18-8 17 3,-2-4-17-2,20 12 19-2,0 0-19 1,-31-10 19 3,-4 5-19-2,35 5 18-2,0 0-18 1,-38-2 18 5,-13-1-18-6,51 3 18 0,0 0-18 1,-48 0 18 2,2 3-18 2,46-3 22-4,0 0-22-1,-48 7 22 2,0 1-22 2,48-8 22-6,0 0-22 4,-43 10 23 1,5-1-23 5,38-9 21-10,0 0-21 0,-39 13 21 6,-1 4-21-2,40-17 15-2,0 0-15 2,-38 20 16 1,10 0-16-2,28-20 17 2,0 0-17-4,-20 20 17 5,-1 2-17-3,21-22 16 0,0 0-16 0,-15 23 17 2,5-1-17 0,10-22 14-3,0 0-14 1,-8 20 15 2,3-7-15 0,5-13 13-3,0 0-13 0,-7 20 13 5,7 9-13 1,0-29 10-8,0 0-10 1,7 35 10 5,-2 3-10-2,-5-38 7-1,0 0-7-1,8 44 8 4,0-9-8-1,-8-35 7-5,0 0-7 3,12 35 7 3,1 0-7 1,-13-35 7-5,0 0-7-2,13 35 7 7,2 7-7-4,-15-42 7 1,0 0-7-3,20 40 7 5,-2-13-7-2,-18-27 9-1,0 0-9-1,20 25 9 5,6 10-9-4,-26-35 12 3,0 0-12-5,25 40 12 4,-5-15-12 0,-20-25 13-4,0 0-13 1,21 27 14 4,4 13-14-1,-25-40 15-2,0 0-15-1,25 35 15 4,-4-13-15-3,-21-22 17 2,0 0-17-5,22 25 18 7,11-3-18-4,-33-22 19 2,0 0-19-4,33 25 20 5,-5 3-20-2,-28-28 21-1,0 0-21-2,23 17 21 5,5-4-21-1,-28-13 20-3,0 0-20 1,28 7 20 3,7-7-20-1,-35 0 23-2,0 0-23-2,39-7 24 5,4-11-24-2,-43 18 24-1,0 0-24-1,43-17 24 4,-15-1-24-3,-28 18 21 2,0 0-21-4,30-12 22 5,11-11-22-1,-41 23 18-4,0 0-18 2,38-24 18 3,-13 4-18-2,-25 20 15-2,0 0-15 1,23-18 15 3,7-2-15-3,-30 20 12 1,0 0-12-3,31-22 13 6,-3-3-13-3,-28 25 11-2,0 0-11 1,28-22 11 4,2-1-11-2,-30 23 10-5,0 0-10 3,28-25 11 4,-5 3-11-2,-23 22 11-4,0 0-11 1,18-22 12 3,-3-3-12 0,-15 25 9 0,0 0-9-5,13-23 9 6,-11-4-9 0,-2 27 10-5,0 0-10 1,3-37 10 4,-1-3-10-2,-2 40 10 1,0 0-10-5,0-53 10 6,-7-4-10-2,7 57 9 0,0 0-9-3,-13-60 10 5,0 8-10 0,13 52 9-5,0 0-9 2,-12-45 9 2,-4-2-9-1,16 47 9-1,0 0-9 1,-17-40 9 0,1 10-9-1,16 30 8 1,0 0-8-2,-15-29 9 4,-8-9-9-2,23 38 7-1,0 0-7-1,-25-35 7 4,2 11-7 0,23 24 7-6,0 0-7 3,-30-23 7 4,-14 1-7-4,44 22 6 0,0 0-6-2,-45-20 6 6,-6 2-6-3,51 18 3-2,0 0-3 2,-53-17 3 1,-11 12-3 0,64 5 1-4,0 0-1 2,-71 5 1 3,-12 0-1-1,83-5 0-1,0 0 0-4,-82 12 1 6,-6 6-1-2,88-18-6-1,0 0 6 1,-84 12-5 0,3 6 5-1,81-18-14 4,0 0 14-7,-84 7-14 5,-20-7 14 1,0 0-1318-6</inkml:trace>
    </iact:actionData>
  </iact:action>
  <iact:action type="add" startTime="34606">
    <iact:property name="dataType"/>
    <iact:actionData xml:id="d10">
      <inkml:trace xmlns:inkml="http://www.w3.org/2003/InkML" xml:id="stk10" contextRef="#ctx0" brushRef="#br0">6740 6668 281 0,'0'0'0'1,"0"0"0"3,0 0 0 0,0 0 2 1,0 0-2-4,-28 5 2 4,28-5-2-1,0 0 14-1,0 0-14 1,-20 0 15 0,2-8-15 0,18 8 51-1,0 0-51 0,-20-5 52 4,-1 0-52-5,21 5 57 1,0 0-57 0,-23 0 58 3,1-5-58-3,22 5 42 0,0 0-42-1,-26-2 43 5,-7-3-43-2,33 5 32-4,0 0-32 3,-30-5 33 2,2 5-33-3,28 0 25-1,0 0-25 0,-31 0 26 5,-2 0-26-2,33 0 15-1,0 0-15-4,-27 5 16 5,1 2-16 0,26-7 9-3,0 0-9 1,-33 13 9 3,-5-3-9 6,38-10 8-12,0 0-8 0,-40 17 8 4,17-7-8 5,23-10 7-8,0 0-7-1,-21 15 8 4,1 8-8 3,20-23 7-5,0 0-7-2,-25 27 7 6,7 3-7 2,18-30 10-4,0 0-10-4,-13 25 11 4,-2 5-11 4,15-30 12-6,0 0-12-2,-13 32 12 5,6-2-12 2,7-30 13-6,0 0-13-1,-5 30 14 7,0-3-14-4,5-27 8 0,0 0-8 0,0 30 8 3,10 2-8 0,-10-32 7-4,0 0-7-2,12 33 8 8,4-11-8-4,-16-22 6-1,0 0-6-1,25 17 6 4,8 1-6-3,-33-18 8-1,0 0-8 2,38 15 8 0,3-5-8 5,-41-10 13-8,0 0-13-1,43 15 14 5,2 2-14 4,-45-17 19-8,0 0-19-1,39 17 20 5,1 1-20 4,-40-18 19-8,0 0-19-1,38 17 20 5,0-9-20 5,-38-8 21-9,0 0-21 0,33 10 22 3,-5 2-22 6,-28-12 22-9,0 0-22-1,31 10 23 3,2 5-23 1,-33-15 20 1,0 0-20-4,33 15 21 5,0-3-21 2,-33-12 17-7,0 0-17-1,30 8 17 6,3-3-17 0,-33-5 14-4,0 0-14-1,28 5 15 5,2 0-15-1,-30-5 12-2,0 0-12-3,26 2 13 8,14-2-13-3,-40 0 9-3,0 0-9-2,41 0 10 6,-11 0-10-2,-30 0 6-2,0 0-6 2,33 0 6 2,5 0-6 0,-38 0 4-4,0 0-4-2,36-2 4 7,-6-11-4-2,-30 13 3-2,0 0-3-2,21-15 3 6,-1 3-3 1,-20 12 3-7,0 0-3-1,23-22 3 11,5-11-3-11,-28 33 7 0,0 0-7 9,25-35 7-7,-10 8-7 3,-15 27 11-4,0 0-11 7,18-35 11-6,0-15-11 5,-18 50 13-6,0 0-13-1,20-49 13 5,0 4-13 3,-20 45 13-6,0 0-13-2,16-47 13 8,-1-3-13-4,-15 50 12-3,0 0-12-1,10-43 12 6,-5 16-12 3,-5 27 14-8,0 0-14-1,5-20 14 6,-10-7-14 1,5 27 13-6,0 0-13 3,-2-25 13-2,-1-7-13 5,3 32 12-5,0 0-12-2,-8-28 12 10,-7 6-12-8,15 22 11-2,0 0-11 4,-18-18 11 2,-7-4-11 5,25 22 12-10,0 0-12-1,-28-22 12 5,-10-1-12 3,38 23 9-7,0 0-9-1,-40-20 10 4,-11 5-10 2,51 15 9-4,0 0-9-2,-53-7 9 7,-6 2-9-1,59 5 6-6,0 0-6 3,-61 5 6 2,-5 0-6 6,66-5 4-10,0 0-4-1,-61 7 5 4,11 3-5-1,50-10 3 0,0 0-3 0,-46 13 4 2,-12-6-4 6,58-7 3-10,0 0-3-1,-59 10 3 3,-4-2-3 1,63-8 3 1,0 0-3-5,-59 10 4 11,6 7-4-7,53-17 3-4,0 0-3 0,-58 17 3 7,-6 6-3-2,64-23 2-1,0 0-2-4,-58 30 2 6,10 4-2-3,48-34 0 5,0 0 0-5,-38 40 0-2,-3 8 0 7,41-48-2-6,0 0 2-2,-30 57-2 30,9 18 2-29,4-3-1179 0</inkml:trace>
    </iact:actionData>
  </iact:action>
  <iact:action type="add" startTime="36271">
    <iact:property name="dataType"/>
    <iact:actionData xml:id="d11">
      <inkml:trace xmlns:inkml="http://www.w3.org/2003/InkML" xml:id="stk11" contextRef="#ctx0" brushRef="#br0">10160 6715 315 0,'0'0'0'1,"0"0"0"6,0 0 0-4,0 0 68 1,0 0-68-3,0 0 69 6,-38 0-69-4,38 0 85-1,0 0-85 1,-33 0 86 3,3 0-86-2,30 0 68-2,0 0-68 1,-26 0 68 2,-1 0-68 0,27 0 59-3,0 0-59 1,-31 0 59 3,3 0-59-2,28 0 47-1,0 0-47-2,-25 0 48 6,-1 0-48-3,26 0 34-2,0 0-34 1,-27 3 34 3,-4 4-34-2,31-7 27-2,0 0-27 1,-33 3 28 3,0 2-28-2,33-5 18-2,0 0-18 1,-30 5 19 3,2-1-19-2,28-4 14-2,0 0-14 1,-33 8 15 2,-13 4-15 3,46-12 12-8,0 0-12 3,-46 15 13 2,13-2-13 1,33-13 11-5,0 0-11 3,-38 15 11 1,-7 5-11-2,45-20 10 1,0 0-10-1,-43 22 10 2,20 3-10 0,23-25 9-4,0 0-9 4,-23 27 10-1,8 8-10 0,15-35 12-2,0 0-12 2,-21 37 13 1,-1 13-13-2,22-50 13 0,0 0-13-1,-16 45 14 5,9-10-14-4,7-35 9 2,0 0-9-4,-10 32 10 5,7 3-10-3,3-35 8-1,0 0-8 1,-5 40 9 4,5 2-9-4,0-42 7 0,0 0-7-1,5 35 7 4,3-8-7-1,-8-27 6-3,0 0-6 1,0 23 7 3,0-3-7 0,0-20 8-6,0 0-8 4,5 17 8 0,2 1-8 3,-7-18 8-5,0 0-8-2,16 22 9 6,1 5-9-1,-17-27 8-2,0 0-8-2,21 25 9 5,-1-10-9-2,-20-15 10-2,0 0-10 2,30 15 10 2,8 3-10-1,-38-18 8-4,0 0-8 4,41 17 8-2,2-2-8 2,-43-15 7-4,0 0-7 3,46 5 7 2,7 2-7-2,-53-7 4-2,0 0-4 1,46 10 5 2,-6-2-5 0,-40-8 2-3,0 0-2 0,44 5 3 5,-6-5-3-4,-38 0 2 0,0 0-2 0,40 0 3 3,-2-13-3-2,-38 13 3 2,0 0-3-6,36-15 3 5,7-2-3-1,-43 17 4-1,0 0-4-2,41-20 4 6,-6 0-4-3,-35 20 1-2,0 0-1 1,33-20 2 3,3-2-2-3,-36 22 1 1,0 0-1-1,35-28 1 3,-7 8-1 3,-28 20 0-7,0 0 0-2,18-17 1 4,5-5-1-1,-23 22 0 0,0 0 0 4,22-30 1-5,-9 2-1 6,-13 28 2-6,0 0-2-2,10-34 2 11,3-16-2-8,-13 50 3-3,0 0-3 0,13-45 3 14,-6 5-3-13,-7 40 6-1,0 0-6 0,0-42 7 12,-2-13-7-9,2 55 9-3,0 0-9 0,-13-47 9 6,-2 10-9 2,15 37 11-6,0 0-11-1,-18-33 11 3,-10-2-11 0,28 35 13 4,0 0-13-6,-30-35 13-1,-3 11-13 8,33 24 12-8,0 0-12-1,-31-28 12 6,3 3-12 2,28 25 9-7,0 0-9-1,-33-25 10 12,0 1-10-10,33 24 9-2,0 0-9 0,-35-20 9 12,-1-5-9-9,36 25 7-3,0 0-7 0,-33-18 7 12,8 1-7-10,25 17 8-1,0 0-8-1,-33-15 9 9,-3 3-9-6,36 12 7-2,0 0-7 1,-35-8 7 5,-3 6-7-2,38 2 7-2,0 0-7-3,-46 2 7 7,0 6-7-4,46-8 6 0,0 0-6 1,-50 17 6 1,9 10-6 5,41-27 4-6,0 0-4-4,-38 33 4 0,-8 14-4 14,46-47 0-13,0 0 0-1,-40 57 0 0,14 8 0 10,26-65-10-9,0 0 10-1,-12 75-10 13,12 7 10-12,-5 2-1224-1</inkml:trace>
    </iact:actionData>
  </iact:action>
  <iact:action type="add" startTime="37728">
    <iact:property name="dataType"/>
    <iact:actionData xml:id="d12">
      <inkml:trace xmlns:inkml="http://www.w3.org/2003/InkML" xml:id="stk12" contextRef="#ctx0" brushRef="#br0">13002 6648 561 0,'0'0'0'2,"0"0"0"2,0 0 0 0,0 0 3-2,0 0-3 2,0 0 3 1,0 0-3-1,0 0 0-1,0 0 0-2,0 0 1 6,0 0-1-1,0 0-1-5,0 0 1 1,-10 0 0 5,0 0 0-4,10 0-2 3,0 0 2-6,-13 0-2 6,-7 2 2-3,20-2-3 0,0 0 3-1,-25 5-3 5,-3 3 3-4,28-8-4 0,0 0 4 0,-41 10-4 2,-2-3 4 0,43-7-3 0,0 0 3-4,-48 10-2 5,-3 3 2-3,51-13-1 1,0 0 1-3,-48 12 0 5,2-2 0 4,46-10 0-10,0 0 0 2,-43 10 0 2,5 7 0 4,38-17 2-7,0 0-2-1,-33 20 3 11,3-5-3-9,30-15 15-1,0 0-15-1,-28 13 16 7,2 2-16-2,26-15 41-3,0 0-41 5,-23 17 42-6,1 3-42 9,22-20 49-9,0 0-49-1,-18 15 49 3,10-8-49 4,8-7 44-4,0 0-44-3,0 0 45 5,-20 20-45 2,20-20 33-4,0 0-33-3,-13 15 34 6,1 3-34 3,12-18 24-8,0 0-24-1,-13 20 24 5,8 2-24-2,5-22 16 8,0 0-16-10,-3 35 17-1,3 5-17 12,0-40 13-10,0 0-13-2,8 47 14 0,-3-17-14 7,-5-30 11-5,0 0-11-2,8 27 11 7,-3 8-11-1,-5-35 13-6,0 0-13 4,7 37 14 4,14-4-14-5,-21-33 13-2,0 0-13 1,20 30 13 4,3-1-13 4,-23-29 15-9,0 0-15-1,28 23 16 3,-3-6-16 2,-25-17 20-2,0 0-20-1,28 18 20 4,-3-1-20-2,-25-17 21 0,0 0-21-4,26 17 22 8,4 1-22 3,-30-18 23-8,0 0-23-3,36 17 23 0,2-9-23 9,-38-8 17-8,0 0-17-1,45 10 17 5,-2-10-17 5,-43 0 16-9,0 0-16-1,46 0 16 4,-5 0-16 2,-41 0 14-6,0 0-14 6,33 2 14-3,7-4-14 6,-40 2 10-7,0 0-10-2,36-5 11 8,-8 0-11-4,-28 5 11-4,0 0-11 0,28-8 11 7,7-4-11 4,-35 12 7-9,0 0-7-1,33-15 8 0,-10 3-8 8,-23 12 6-9,0 0-6 1,23-10 6 10,-5 2-6-6,-18 8 6-5,0 0-6 0,22-12 6 13,1-6-6-12,-23 18 3-1,0 0-3 0,23-22 4 11,0 4-4-8,-23 18 4-3,0 0-4 0,23-17 4 9,0 0-4-3,-23 17 4-6,0 0-4 0,20-18 5 8,-5-7-5-4,-15 25 6-4,0 0-6 9,18-22 6-8,-5-6-6 12,-13 28 8-11,0 0-8-2,12-32 8 0,4-13-8 10,-16 45 10-9,0 0-10-1,17-49 10 3,-2 14-10 5,-15 35 8-7,0 0-8-1,11-35 9 12,-4-12-9-9,-7 47 7-3,0 0-7 0,0-43 7 10,-7 13-7-5,7 30 8-5,0 0-8 0,-8-27 9 5,-5-3-9 7,13 30 10-11,0 0-10 1,-15-35 10-1,0 10-10 6,15 25 9-6,0 0-9-1,-18-22 10 8,-2 2-10-3,20 20 8-5,0 0-8 3,-28-20 8 4,-5 3-8 3,33 17 4-9,0 0-4-1,-25-18 5 11,-1 1-5-10,26 17 0-1,0 0 0 1,-30-12 1 8,-16 2-1-6,46 10 0-2,0 0 0-1,-46-5 0 8,8 2 0-2,38 3-1-5,0 0 1 0,-43-5 0 6,-15 10 0 7,58-5-1-11,0 0 1-2,-61 5-1 0,0 8 1 0,61-13-1-1,0 0 1 5,-66 7 0 8,8 3 0-12,58-10 0-1,0 0 0 0,-64 12 0 10,6 6 0-9,58-18 0 0,0 0 0 1,-48 10 0 4,5 7 0 5,43-17 0-10,0 0 0-1,-39 18 0 3,4-1 0 9,35-17 0-10,0 0 0-2,-36 20 0 1,-2 7 0 8,38-27 0-8,0 0 0-1,-35 38 0 11,2 6 0-8,33-44-3-2,0 0 3-1,-31 55-3 11,3 12 3-10,-2-2-1148-1</inkml:trace>
    </iact:actionData>
  </iact:action>
  <iact:action type="add" startTime="39528">
    <iact:property name="dataType"/>
    <iact:actionData xml:id="d13">
      <inkml:trace xmlns:inkml="http://www.w3.org/2003/InkML" xml:id="stk13" contextRef="#ctx0" brushRef="#br0">15705 6648 124 0,'0'0'0'3,"0"0"0"3,0 0 0-3,0 0 10-1,0 0-10 0,-36 2 10 4,13 3-10-1,23-5 25-3,0 0-25 0,-22 5 25 5,-9-2-25-3,31-3 44-2,0 0-44 1,-28 5 45 3,-2 0-45-1,30-5 46-3,0 0-46 0,-28 2 46 4,-3 6-46-1,31-8 41 0,0 0-41-5,-25 10 41 5,10-3-41-1,15-7 40-1,0 0-40-1,-13 10 41 4,0 5-41-2,13-15 43-2,0 0-43 1,-7 17 43 5,-1 3-43-6,8-20 38 0,0 0-38 2,-2 20 39 2,-1 3-39-3,3-23 33 2,0 0-33-5,-5 30 34 7,13 9-34-4,-8-39 29 0,0 0-29-1,15 43 30 6,3-16-30 2,-18-27 22-10,0 0-22 0,22 30 23 5,9 10-23 3,-31-40 22-6,0 0-22-1,30 37 22 6,-4-5-22-2,-26-32 18-5,0 0-18 1,25 30 18 8,3 3-18-4,-28-33 14-5,0 0-14 0,30 32 15 10,-4-2-15-7,-26-30 14-3,0 0-14 3,20 25 15 2,-2-3-15 3,-18-22 13-7,0 0-13-1,20 23 13 7,0 4-13 2,-20-27 17-8,0 0-17-1,28 30 17 4,0-5-17 2,-28-25 17-2,0 0-17-4,28 22 18 11,0-4-18-8,-28-18 21-3,0 0-21 0,33 17 22 10,8 0-22-6,-41-17 23-4,0 0-23 1,40 10 23 5,-7-2-23 5,-33-8 21-10,0 0-21 0,31 0 22 2,9-5-22 6,-40 5 20-8,0 0-20-1,41-5 20 9,-6 2-20-4,-35 3 20-4,0 0-20-1,31-5 21 6,-3-5-21-1,-28 10 26-3,0 0-26 0,28-12 27 2,5-5-27 6,-33 17 19-9,0 0-19 0,28-20 19 4,2 0-19 0,-30 20 18-5,0 0-18 3,25-25 18 2,-9 7-18 6,-16 18 13-10,0 0-13 0,17-17 14 2,-4 0-14 4,-13 17 11-5,0 0-11-2,15-25 12 11,-2 5-12-8,-13 20 8-3,0 0-8 0,10-18 9 8,-2-2-9-2,-8 20 8-5,0 0-8-1,2-24 8 6,1 1-8 4,-3 23 6-9,0 0-6-1,-3-22 7 5,1-13-7-2,2 35 8 3,0 0-8-5,-10-35 8 4,-3 3-8-1,13 32 8 1,0 0-8-4,-10-25 8 4,0-3-8 4,10 28 7-8,0 0-7-1,-10-32 7 6,-11-8-7-1,21 40 5-5,0 0-5 3,-18-35 6 2,1 3-6 6,17 32 6-10,0 0-6 0,-21-32 6 11,-9-8-6-11,30 40 5-1,0 0-5 1,-30-35 5 10,2 13-5-9,28 22 5-2,0 0-5 0,-36-18 5 11,-17 1-5-7,53 17 5-3,0 0-5-1,-59-23 6 11,4 6-6-8,55 17 5-3,0 0-5 0,-54-15 5 9,-2 5-5-4,56 10 4-5,0 0-4 0,-53-12 4 11,0 7-4-8,53 5 3-2,0 0-3 0,-51-5 4 6,5-3-4-5,46 8 3 5,0 0-3-6,-45-10 3 3,-8 3-3 4,53 7 2-6,0 0-2-2,-59 0 3 5,1 0-3 4,58 0 2-8,0 0-2 0,-64 2 2 7,1 8-2-3,63-10 1-5,0 0-1 0,-61 10 1 6,5 10-1 4,56-20 0-9,0 0 0-1,-48 28 0 3,2 1 0 4,46-29 0-5,0 0 0 1,-40 28 0 1,4 7 0 12,36-35-2-11,0 0 2-3,-28 42-1-2,8 10 1 0,20-52-8 1,0 0 8-1,-13 60-7 5,6 15 7 6,2-1-1189-10</inkml:trace>
    </iact:actionData>
  </iact:action>
  <iact:action type="add" startTime="41090">
    <iact:property name="dataType"/>
    <iact:actionData xml:id="d14">
      <inkml:trace xmlns:inkml="http://www.w3.org/2003/InkML" xml:id="stk14" contextRef="#ctx0" brushRef="#br0">18877 6725 628 0,'0'0'0'2,"0"0"0"3,0 0 0-1,0 0 5-2,0 0-5 1,-39-10 6 3,22 13-6-2,17-3 14-2,0 0-14 0,-26 7 15 5,-14-7-15 0,40 0 16-7,0 0-16 2,-46 0 16 7,0 0-16-8,46 0 25 2,0 0-25 0,-53 5 25 2,2 7-25 2,51-12 33-7,0 0-33 2,-53 13 33 5,2 9-33-3,51-22 37-2,0 0-37 1,-48 23 37 4,0 9-37 2,48-32 39-9,0 0-39 2,-43 32 40 0,7-2-40 3,36-30 40-3,0 0-40 0,-35 30 40 5,12-2-40-4,23-28 37 0,0 0-37 1,-23 22 37 0,10-5-37 9,13-17 35-13,0 0-35 0,-7 23 35 4,4 7-35 6,3-30 30-8,0 0-30-1,-7 29 31 1,4-6-31 6,3-23 23-7,0 0-23-1,0 20 23 5,3 0-23 6,-3-20 18-10,0 0-18-1,7 25 19 4,-2-1-19 5,-5-24 19-8,0 0-19-1,10 28 19 5,1-8-19 5,-11-20 16-8,0 0-16-2,12 22 16 3,1 6-16 0,-13-28 13 0,0 0-13 0,13 19 14 2,4 1-14 5,-17-20 9-9,0 0-9-1,23 18 9 4,-5-1-9 1,-18-17 6 2,0 0-6-4,28 18 7-2,2 7-7 7,-30-25 5-6,0 0-5-2,36 22 5 11,-6-5-5-8,-30-17 6-2,0 0-6-1,36 13 7 8,15-1-7-5,-51-12 7-2,0 0-7 1,50 15 7 4,-12-2-7 0,-38-13 7-5,0 0-7 2,36 2 7 1,10 1-7 2,-46-3 6-2,0 0-6-4,45 0 6 6,-2 0-6 3,-43 0 7-8,0 0-7-1,33 2 8 5,-7-4-8 5,-26 2 8-9,0 0-8 0,28-3 8 2,2 1-8 2,-30 2 8-2,0 0-8-2,26 0 8 5,-1-5-8 2,-25 5 8-7,0 0-8 0,28-5 8 4,0-3-8 2,-28 8 8-5,0 0-8-2,30-10 8 12,-4 3-8-9,-26 7 6-3,0 0-6 0,27-13 7 7,4 3-7-2,-31 10 7-4,0 0-7 2,33-17 7 2,0 4-7 0,-33 13 4 0,0 0-4-4,28-4 5 7,-13-4-5-6,-15 8 2-2,0 0-2 8,13-5 3-7,2-5-3 8,-15 10 2-7,0 0-2-2,15-12 2 5,-2-6-2-1,-13 18 3-2,0 0-3 6,10-22 4-5,0-3-4 3,-10 25 4-6,0 0-4 1,10-35 4 3,-2-10-4 4,-8 45 4-6,0 0-4-2,5-42 4 11,-13 7-4-8,8 35 5-3,0 0-5 0,-5-35 6 7,-7-9-6-1,12 44 6-5,0 0-6 2,-21-40 6 3,-2 10-6-2,23 30 6 0,0 0-6-4,-25-25 7 6,-3 3-7 5,28 22 6-7,0 0-6-4,-28-23 6 1,3 1-6 8,25 22 6-8,0 0-6-1,-31-18 6 4,4 6-6 2,27 12 5-3,0 0-5-3,-28-13 5 9,0 4-5-5,28 9 4-4,0 0-4 2,-28-8 5 4,8 3-5 4,20 5 2-9,0 0-2 0,-26 0 3 2,-4 3-3 6,30-3 1-8,0 0-1 0,-36 2 1 2,-4 3-1 9,40-5 0-11,0 0 0-1,-44 5 1 3,1 0-1 1,43-5 0-2,0 0 0 3,-43 7 0-1,-5-4 0 0,48-3 0 0,0 0 0-4,-53 5 0 7,-6 0 0 2,59-5-3-7,0 0 3-2,-61 10-2 4,6 7 2 2,55-17-16-5,0 0 16 1,-54 23-16 4,-9 2 16 0,2-1-1234-5</inkml:trace>
    </iact:actionData>
  </iact:action>
  <iact:action type="add" startTime="43011">
    <iact:property name="dataType"/>
    <iact:actionData xml:id="d15">
      <inkml:trace xmlns:inkml="http://www.w3.org/2003/InkML" xml:id="stk15" contextRef="#ctx0" brushRef="#br0">6730 7696 292 0,'0'0'0'2,"0"0"0"5,-26-13 0-1,26 13 10-6,0 0-10 1,-17-5 11 6,1 5-11-3,16 0 34-2,0 0-34 1,-17 5 35 4,-9 3-35-4,26-8 48-1,0 0-48 0,-30 12 48 4,-3 8-48-1,33-20 46-3,0 0-46 0,-36 25 47 5,-14 2-47-3,50-27 34-2,0 0-34 0,-46 33 35 5,13-1-35-3,33-32 30-1,0 0-30 0,-33 30 30 1,7-3-30 1,26-27 29-2,0 0-29-2,-30 30 30 7,-3 0-30-5,33-30 27-1,0 0-27 1,-28 22 28 4,3-2-28-4,25-20 26 0,0 0-26-2,-21 23 27 6,4-1-27 2,17-22 23-9,0 0-23 0,-8 22 23 7,0-9-23-3,8-13 23 1,0 0-23-4,0 22 23 3,3-2-23 2,-3-20 23-3,0 0-23-3,5 28 23 9,8 6-23-8,-13-34 18 5,0 0-18-5,15 30 19 5,10 5-19 1,-25-35 14-6,0 0-14-1,26 35 14 6,-1 5-14 0,-25-40 8-4,0 0-8-2,33 30 9 7,5-3-9-1,-38-27 5-4,0 0-5-2,38 17 6 7,3 1-6-3,-41-18 3 0,0 0-3-4,46 12 3 7,-1-2-3-3,-45-10 3 3,0 0-3-6,46 8 3 2,5-8-3 0,-51 0 5 3,0 0-5-5,48 0 6 4,0 5-6 1,-48-5 6-6,0 0-6 3,53 0 7 3,-2-5-7-3,-51 5 13 0,0 0-13-1,56-8 14 5,-5 3-14-3,-51 5 19 0,0 0-19-3,45-5 19 5,1-7-19 0,-46 12 19-4,0 0-19-2,43-13 20 6,-5 3-20-1,-38 10 21-2,0 0-21 0,33-12 22 3,-13 0-22-1,-20 12 20-4,0 0-20 1,21-15 20 5,-3-10-20-1,-18 25 19-4,0 0-19-2,12-33 19 5,1 9-19 0,-13 24 20-1,0 0-20-4,10-23 20 7,-5-2-20-3,-5 25 17-2,0 0-17 1,5-27 17 4,-5-3-17-4,0 30 16 1,0 0-16-2,0-30 17 2,-5-5-17 1,5 35 14-3,0 0-14 2,-7-35 14 1,-14 6-14-1,21 29 11 1,0 0-11-4,-18-28 11 5,-12 1-11 1,30 27 8-6,0 0-8-1,-33-25 9 7,-8-5-9-2,41 30 5-2,0 0-5-3,-45-30 5 6,7 13-5 3,38 17 5-8,0 0-5-1,-41-18 5 4,-17 1-5 4,58 17 5-6,0 0-5-2,-51-15 6 5,13 8-6 3,38 7 5-6,0 0-5-2,-36 0 6 5,-7-5-6 1,43 5 6-2,0 0-6-3,-40-5 6 5,7 10-6-2,33-5 6-2,0 0-6 0,-31 5 7 4,-2 0-7 1,33-5 5-4,0 0-5-3,-33 14 6 5,-5 14-6 4,38-28 5-8,0 0-5-1,-33 30 5 5,5 2-5 3,28-32 4-7,0 0-4-1,-17 37 4 6,-1 8-4 0,18-45 2-4,0 0-2-1,-15 48 3 5,-3-1-3-2,18-47 0 2,0 0 0-6,-8 62 0 6,3 8 0 0,3-6-1166-6</inkml:trace>
    </iact:actionData>
  </iact:action>
  <iact:action type="add" startTime="44617">
    <iact:property name="dataType"/>
    <iact:actionData xml:id="d16">
      <inkml:trace xmlns:inkml="http://www.w3.org/2003/InkML" xml:id="stk16" contextRef="#ctx0" brushRef="#br0">9998 7703 516 0,'0'0'0'3,"0"0"0"4,0 0 0-5,0 0 8 0,0 0-8 1,-38-12 8 3,25 7-8-1,13 5 25-4,0 0-25 2,-15-8 25 3,-3-4-25-3,18 12 29 0,0 0-29 0,-20-13 29 2,-5 8-29 1,25 5 40-5,0 0-40 2,-23-5 41 4,-10 0-41-3,33 5 24-2,0 0-24 1,-36 0 24 3,3 0-24-1,33 0 21 0,0 0-21-5,-35 10 22 5,-11 8-22-2,46-18 19 3,0 0-19-6,-41 22 19 6,8-2-19-2,33-20 17-2,0 0-17 0,-38 18 18 5,-7 9-18-4,45-27 13 0,0 0-13 1,-41 35 13 5,11-5-13-8,30-30 10 6,0 0-10-7,-26 29 10 4,1-1-10 3,25-28 7-3,0 0-7-4,-23 22 8 9,0 3-8-6,23-25 7-3,0 0-7 0,-20 23 7 9,5-4-7-6,15-19 4-2,0 0-4 8,-13 20 5-8,0-2-5 3,13-18 7 0,0 0-7-2,-5 20 7 2,0 7-7 2,5-27 10-4,0 0-10-2,-2 25 11 11,-6 2-11-9,8-27 14-1,0 0-14 2,-5 30 14 2,0 5-14 4,5-35 14-7,0 0-14-2,-3 35 14 5,3-5-14-1,0-30 13 1,0 0-13-4,8 32 13 2,0 15-13 3,-8-47 15-3,0 0-15-2,10 40 15 5,-3-10-15 1,-7-30 17-5,0 0-17-2,13 25 18 6,7 10-18 3,-20-35 17-7,0 0-17-2,21 35 18 10,-4-8-18-7,-17-27 19-3,0 0-19 0,11 17 20 9,1 3-20-3,-12-20 16-5,0 0-16-1,13 18 17 8,5-3-17-3,-18-15 20-4,0 0-20-1,20 12 21 9,18 1-21-4,-38-13 19-5,0 0-19 0,30 10 20 12,-2-5-20-7,-28-5 18-5,0 0-18 0,28 7 19 11,8-2-19-8,-36-5 18-3,0 0-18 0,35 0 18 10,-4 0-18-6,-31 0 11-3,0 0-11-1,28-5 12 6,2-2-12 3,-30 7 10-8,0 0-10-1,36-5 11 5,7 0-11 4,-43 5 5-8,0 0-5 0,33-5 6 4,-8 0-6 1,-25 5 2-5,0 0-2 2,18-8 2 1,10-4-2 5,-28 12 1-7,0 0-1-2,28-18 1 4,2 1-1 8,-30 17 0-9,0 0 0-3,26-18 1 0,-6 1-1 9,-20 17 0-7,0 0 0-2,25-22 0 11,6-8 0-9,-31 30 0-2,0 0 0 0,33-35 1 11,2-12-1-6,-35 47 1-5,0 0-1 0,36-45 2 11,-6 0-2-8,-30 45 2-3,0 0-2 0,26-37 2 12,-9 2-2-10,-17 35 3-2,0 0-3 1,16-35 3 9,6-5-3-6,-22 40 5-4,0 0-5 0,13-35 5 7,-5 13-5-3,-8 22 5 3,0 0-5-7,2-17 6 5,-2-1-6 0,0 18 6-5,0 0-6 5,-2-20 7-1,-3-7-7 1,5 27 5-1,0 0-5-3,-8-30 6 5,0 13-6-2,8 17 6-2,0 0-6 6,-12-28 6-7,-6-7-6 4,18 35 5 5,0 0-5-6,-15-35 5-3,-3 11-5 0,18 24 4 1,0 0-4-2,-18-28 4 7,-5 3-4-2,23 25 3-5,0 0-3 13,-22-32 4-8,-1 7-4-5,23 25 3 0,0 0-3 0,-21-22 3 12,4 9-3-9,17 13 3-3,0 0-3 0,-26-12 4 12,-4 7-4-8,30 5 1-4,0 0-1 0,-36 0 2 11,-2 10-2-8,38-10 1-3,0 0-1 0,-43 20 2 6,-5 10-2 5,48-30 0-8,0 0 0-3,-53 37 0 1,-3 10 0 5,56-47-2-3,0 0 2-3,-59 52-1 11,1 3 1-9,0 2-1129-2</inkml:trace>
    </iact:actionData>
  </iact:action>
  <iact:action type="add" startTime="46344">
    <iact:property name="dataType"/>
    <iact:actionData xml:id="d17">
      <inkml:trace xmlns:inkml="http://www.w3.org/2003/InkML" xml:id="stk17" contextRef="#ctx0" brushRef="#br0">13134 7601 471 0,'0'0'0'3,"0"0"0"1,0 0 0 3,0 0 13-6,0 0-13 0,-38 13 13 8,18-8-13-8,20-5 37 2,0 0-37-1,-18 12 38 5,-2-5-38-3,20-7 58-2,0 0-58 1,-26 13 58 3,-7 4-58-2,33-17 60-2,0 0-60 1,-33 15 61 2,-2-7-61 1,35-8 35-5,0 0-35 1,-33 5 35 5,5-15-35-1,28 10 28-6,0 0-28 2,-30-13 28 6,2 1-28-5,28 12 33 0,0 0-33-1,-38-10 34 4,-3 7-34-2,41 3 35-2,0 0-35 1,-38-5 35 4,18 5-35-4,20 0 34-1,0 0-34 1,-23-5 35 5,0 5-35-3,23 0 34-5,0 0-34 3,-25 5 35 3,-1-5-35 1,26 0 20-5,0 0-20-2,-30 8 21 7,10 7-21 0,20-15 12-6,0 0-12-1,-21 17 13 5,9-9-13 4,12-8 13-8,0 0-13-1,-13 10 14 6,-2-5-14-1,15-5 12-4,0 0-12 1,-13 12 12 5,0-4-12-1,13-8 11-4,0 0-11-2,-12 17 11 6,-1 5-11-1,13-22 9 0,0 0-9-4,-20 25 9 3,2 10-9 5,18-35 2-8,0 0-2-1,-15 37 3 5,2-2-3 1,13-35 0-5,0 0 0 4,-18 33 1-1,3 1-1 2,15-34 0-4,0 0 0-2,-13 38 1 6,3-8-1 0,10-30 1-5,0 0-1 2,-2 34 1 3,-6 1-1 0,8-35 1-3,0 0-1-3,-5 35 2 6,5-10-2-3,0-25 2 0,0 0-2 1,0 27 2 2,2 8-2 2,-2-35 3-7,0 0-3-1,3 40 3 6,-1 2-3-2,-2-42 3-1,0 0-3-2,8 35 3 5,2-10-3 2,-10-25 3-7,0 0-3-1,10 27 4 6,3-4-4 2,-13-23 4-7,0 0-4-1,13 17 5 7,-3 1-5-4,-10-18 5 1,0 0-5-2,10 12 5 2,3 1-5 2,-13-13 5-2,0 0-5-4,23 12 6 7,-1 5-6 0,-22-17 6-6,0 0-6 0,26 18 6 4,-6-3-6 3,-20-15 6-7,0 0-6-1,23 2 7 7,2-2-7-4,-25 0 5-1,0 0-5 1,33-2 6 3,8-3-6 0,-41 5 3-4,0 0-3-2,46-10 3 7,4-5-3-1,-50 15 1-5,0 0-1 2,46-17 2 2,0-3-2 1,-46 20 1-4,0 0-1-1,38-20 1 5,-5 2-1 0,-33 18 1-4,0 0-1-2,30-17 1 7,6-1-1-3,-36 18 2 1,0 0-2-4,30-17 2 5,-7 0-2 2,-23 17 4-7,0 0-4-1,23-18 5 5,-3-9-5 5,-20 27 7-9,0 0-7-1,25-25 7 3,-7 3-7 6,-18 22 8-8,0 0-8-1,15-23 8 5,1-2-8 0,-16 25 8-3,0 0-8 2,12-22 9 1,-1-3-9 0,-11 25 10-4,0 0-10 2,5-27 10 3,5-21-10 0,-10 48 11-6,0 0-11 4,10-39 11 1,-2 9-11-1,-8 30 11-2,0 0-11 2,5-28 11 1,-3-2-11 3,-2 30 12-6,0 0-12-2,0-34 12 4,-5-1-12 4,5 35 11-7,0 0-11-1,-8-35 11 7,1 0-11-3,7 35 9 1,0 0-9-4,-13-35 9 4,6 8-9-1,7 27 7-2,0 0-7 3,-13-33 7-1,-10-6-7 2,23 39 6-5,0 0-6 3,-28-40 6 0,3 15-6 0,25 25 4 2,0 0-4-5,-33-22 5 3,-15-1-5 2,48 23 5-6,0 0-5 3,-56-12 5 2,-8 7-5-1,64 5 5 1,0 0-5-5,-61 5 5 7,-5 2-5-4,66-7 5 0,0 0-5-1,-58 28 6 5,10 9-6-3,48-37 4-1,0 0-4-2,-41 45 4 5,6-3-4-1,35-42 0-3,0 0 0 0,-28 50 0 5,5-3 0-3,23-47-8-2,0 0 8 2,-13 52-8 1,1 6 8-1,12-58-25-1,0 0 25-1,0 57-25 4,0 10 25-3,2 0-1198 0</inkml:trace>
    </iact:actionData>
  </iact:action>
  <iact:action type="add" startTime="47996">
    <iact:property name="dataType"/>
    <iact:actionData xml:id="d18">
      <inkml:trace xmlns:inkml="http://www.w3.org/2003/InkML" xml:id="stk18" contextRef="#ctx0" brushRef="#br0">15819 7823 550 0,'0'0'0'2,"0"0"0"5,-18 0 0-6,18 0-1 2,0 0 1 1,-20-5 0 3,2 0 0-5,18 5-1 0,0 0 1 1,-23-5 0 6,-7 2 0-5,30 3 5-4,0 0-5 2,-33 0 6 4,0 0-6-2,33 0 20-2,0 0-20 1,-33 5 21 3,0 3-21-2,33-8 35-2,0 0-35 1,-33 12 35 2,-10 5-35 0,43-17 41-3,0 0-41 0,-41 18 42 5,-2 4-42-3,43-22 42-2,0 0-42 2,-41 13 42 0,1-3-42 1,40-10 41-3,0 0-41 1,-38 5 41 3,7 7-41-2,31-12 37-2,0 0-37 1,-28 13 38 5,3-1-38-4,25-12 35-3,0 0-35 1,-18 12 35 4,6-2-35-2,12-10 28 0,0 0-28-2,-11 10 29 4,-1 5-29-3,12-15 21-1,0 0-21 1,-8 18 22 5,3-1-22-3,5-17 15-5,0 0-15 2,0 23 15 4,0 6-15 1,0-29 12-6,0 0-12 2,0 38 13 2,8 4-13 1,-8-42 12-5,0 0-12 1,12 42 13 4,4 11-13-1,-16-53 10-4,0 0-10 3,15 52 10 1,5-2-10-2,-20-50 6 4,0 0-6-6,25 47 7 3,6-2-7 2,-31-45 6-5,0 0-6 2,28 47 6 2,-8-17-6-2,-20-30 8 3,0 0-8-5,23 25 9 4,7 2-9-1,-30-27 12-1,0 0-12-2,38 25 13 7,8-8-13-3,-46-17 14-5,0 0-14 4,41 10 14 1,-8-5-14-1,-33-5 15-2,0 0-15 2,30 0 15 1,-7 0-15-1,-23 0 17-2,0 0-17 1,30 0 18 3,9-5-18-2,-39 5 21 0,0 0-21-3,30-7 22 5,-2 2-22 1,-28 5 23-7,0 0-23 2,25 0 23 4,1 0-23 0,-26 0 24-5,0 0-24 0,28-5 24 7,-8 0-24-5,-20 5 21 0,0 0-21-1,18 0 22 5,-1 0-22-2,-17 0 14-2,0 0-14-3,21 0 14 5,1 0-14 0,-22 0 12-3,0 0-12 2,26 0 12 1,-1-5-12-2,-25 5 7 3,0 0-7-5,21-7 8 5,-4-6-8-3,-17 13 4-1,0 0-4 2,18-10 5 2,2-2-5-1,-20 12 2-5,0 0-2 2,21-13 2 6,-4-4-2-6,-17 17 0 2,0 0 0-2,16-23 1 3,1 1-1 1,-17 22 1-3,0 0-1-2,21-25 2 5,-9 3-2 0,-12 22 1-4,0 0-1-2,13-30 2 8,0-20-2-3,-13 50 1-5,0 0-1 4,12-42 2 1,-1 7-2-1,-11 35 2-2,0 0-2 1,7-35 2 3,1-10-2-2,-8 45 2-1,0 0-2 0,10-42 3 2,-2 0-3-1,-8 42 4-1,0 0-4 1,2-35 4 0,-4 8-4 0,2 27 5-1,0 0-5-1,-8-30 5 4,-5-5-5-2,13 35 4-1,0 0-4-1,-15-35 5 5,-5-5-5-4,20 40 5-1,0 0-5 1,-23-42 6 3,-2 7-6-2,25 35 4-1,0 0-4-1,-26-35 5 4,3-2-5-2,23 37 4-2,0 0-4 3,-33-38 4-1,-5-1-4 0,38 39 4-2,0 0-4 2,-38-40 4 1,0 10-4 1,38 30 6-5,0 0-6 2,-35-22 6 3,-1 9-6-3,36 13 5 0,0 0-5-1,-35-12 6 5,-9-3-6-4,44 15 1-1,0 0-1 2,-40-3 2 1,-1 3-2-1,41 0 0 2,0 0 0-6,-38 13 0 5,-7 9 0 1,45-22 0-6,0 0 0 3,-46 30 0 4,-10 12 0-4,56-42-1-1,0 0 1 1,-58 53 0 4,-3 1 0-4,61-54-1 0,0 0 1-1,-54 60 0 5,11-3 0 0,43-57-1-6,0 0 1-1,-38 53-1 7,5-6 1-3,33-47-1-2,0 0 1 0,-20 42-1 4,-3 3 1-2,23-45-3-2,0 0 3 1,-10 52-2 3,10 0 2 0,0-52-12-4,0 0 12-1,8 53-12 6,17-1 12-3,-7 0-1258-3</inkml:trace>
    </iact:actionData>
  </iact:action>
  <iact:action type="add" startTime="49708">
    <iact:property name="dataType"/>
    <iact:actionData xml:id="d19">
      <inkml:trace xmlns:inkml="http://www.w3.org/2003/InkML" xml:id="stk19" contextRef="#ctx0" brushRef="#br0">18996 7969 919 0,'0'0'0'1,"0"0"0"7,0 0 0-6,0 0 4-1,0 0-4 3,0 0 4 1,0 0-4-1,0 0-4-1,0 0 4-1,-20-12-3 5,-1 0 3-3,21 12-24-2,0 0 24 2,-20-13-24 1,2 3 24-2,18 10-36 0,0 0 36 0,-23-12-36 3,0-6 36-1,23 18-19-4,0 0 19 1,-27-15-19 5,-1 3 19-3,28 12-5-2,0 0 5 2,-28-13-4 2,-5 3 4-3,33 10 0 0,0 0 0-1,-33-2 0 4,-5 2 0-3,38 0 6 2,0 0-6-4,-33 0 7 5,2 5-7-2,31-5 25-2,0 0-25 0,-28 7 25 11,-15 1-25-13,43-8 41 0,0 0-41 4,-38 10 42 1,15-3-42 4,23-7 47-8,0 0-47-1,-28 10 48 5,-2 3-48 5,30-13 42-10,0 0-42 1,-33 15 42 3,8 0-42 5,25-15 41-9,0 0-41 1,-28 17 41 5,0 0-41-3,28-17 37 1,0 0-37-3,-28 23 38 5,8 4-38 2,20-27 24-6,0 0-24-2,-23 25 24 6,13-7-24 2,10-18 18-7,0 0-18-1,-11 17 19 6,4 5-19 2,7-22 15-7,0 0-15-1,-5 23 15 6,2-3-15 3,3-20 12-8,0 0-12-1,0 22 13 4,3 0-13 4,-3-22 13-7,0 0-13 0,5 25 13 6,5 3-13 1,-10-28 12-7,0 0-12-1,13 25 12 4,7 9-12 6,-20-34 9-9,0 0-9-1,25 33 10 5,3-8-10 4,-28-25 7-9,0 0-7 1,28 27 8 3,3 8-8 6,-31-35 6-9,0 0-6-1,30 30 6 4,11 10-6 6,-41-40 5-10,0 0-5 1,40 39 6 3,3-9-6 6,-43-30 5-9,0 0-5-1,44 23 5 4,1-3-5 6,-45-20 4-9,0 0-4-1,51 22 4 5,0 5-4 4,-51-27 3-8,0 0-3-1,45 25 4 4,-4-7-4 4,-41-18 6-7,0 0-6 0,38 10 6 4,-2 5-6 2,-36-15 9-6,0 0-9 1,40 9 10 4,6-4-10-3,-46-5 13 0,0 0-13 2,40-5 14 0,-4 1-14 0,-36 4 13-1,0 0-13-3,33-5 13 2,-3-3-13 3,-30 8 10-3,0 0-10-2,36-12 11 5,-1-6-11 4,-35 18 13-10,0 0-13 0,38-27 13 5,-7 2-13 4,-31 25 12-8,0 0-12-1,25-32 12 5,-2-3-12 5,-23 35 13-9,0 0-13-1,18-38 13 4,-3-1-13 11,-15 39 12-13,0 0-12-1,8-45 12 1,-3 2-12-2,-5 43 9 6,0 0-9-6,-3-42 10 5,-2 2-10 0,5 40 7-5,0 0-7 3,-7-39 8 4,-6 4-8-4,13 35 6 0,0 0-6-1,-15-30 6 8,-3-3-6-6,18 33 6-3,0 0-6 10,-28-32 6-7,-8 5-6-4,36 27 6 1,0 0-6-1,-38-25 6 6,3 5-6 1,35 20 5-6,0 0-5-1,-36-20 5 6,-2-7-5 2,38 27 5-7,0 0-5 1,-30-25 6 11,7 7-6-12,23 18 4 0,0 0-4-1,-18-17 5 10,-7-10-5-6,25 27 3-4,0 0-3 0,-31-25 3 9,6 7-3-6,25 18 2-2,0 0-2 1,-25-22 3 4,-8-6-3-3,33 28 1 32,0 0-1-35,-36-24 2 1,6 1-2-1,30 23 0 0,0 0 0 0,-33-20 1 0,-13-2-1 0,46 22 0 1,0 0 0-1,-56-27 1 11,0 2-1-8,56 25 0-3,0 0 0 0,-58-28 0 11,2 11 0-8,56 17 0-2,0 0 0-1,-53-8 0 13,7 8 0-10,46 0-2-3,0 0 2 1,-53 18-2 3,-5 17 2 2,58-35-3-5,0 0 3 1,-64 37-3 7,-22 3 3-6,2 0-1304-3</inkml:trace>
    </iact:actionData>
  </iact:action>
  <iact:action type="add" startTime="51645">
    <iact:property name="dataType"/>
    <iact:actionData xml:id="d20">
      <inkml:trace xmlns:inkml="http://www.w3.org/2003/InkML" xml:id="stk20" contextRef="#ctx0" brushRef="#br0">6841 8923 371 0,'0'0'0'2,"0"0"0"2,-33 5 0 2,33-5 23-5,0 0-23 1,-25 5 24 5,5 2-24-5,20-7 48 1,0 0-48 0,-23 15 48 3,-10 2-48-1,33-17 61-4,0 0-61 2,-36 23 61 3,6 2-61-2,30-25 48-1,0 0-48-1,-33 20 49 4,-10 7-49 1,43-27 31-7,0 0-31 2,-41 27 32 4,11-9-32 0,30-18 23-5,0 0-23 1,-23 12 23 4,-2-4-23-1,25-8 19-4,0 0-19 4,-26 12 20-1,1 3-20 0,25-15 24-1,0 0-24-1,-21 10 25 4,9-3-25-2,12-7 24-1,0 0-24-1,-18 5 25 6,3 8-25-6,15-13 25 1,0 0-25-1,-18 12 25 5,8-2-25-4,10-10 18 0,0 0-18-1,-5 13 18 6,-5-1-18-6,10-12 17 1,0 0-17-1,-8 18 17 7,3-1-17-2,5-17 16-7,0 0-16 0,3 22 16 6,4 6-16 0,-7-28 14-3,0 0-14-3,13 25 14 7,2-3-14-1,-15-22 9-4,0 0-9-2,18 25 9 7,7 2-9-4,-25-27 4 2,0 0-4-4,26 30 5 3,-1-5-5 3,-25-25 0-5,0 0 0 0,28 30 0 3,-10 12 0-1,-18-42 0-1,0 0 0 2,22 43 0-1,1-9 0 0,-23-34-1 0,0 0 1-2,23 25 0 3,0-2 0 1,-23-23 0-4,0 0 0-2,15 22 0 6,5-5 0 1,-20-17 0-5,0 0 0-2,18 20 1 7,-5-2-1-1,-13-18 3-4,0 0-3-2,13 15 4 6,2-10-4 2,-15-5 7-6,0 0-7-2,18 5 8 5,-3 2-8 0,-15-7 10 0,0 0-10-4,18 3 11 4,2 2-11 1,-20-5 13-4,0 0-13-2,18 2 13 6,-3-4-13-1,-15 2 13-3,0 0-13 2,18-5 14 1,7-5-14 0,-25 10 16-2,0 0-16-3,28-10 17 7,2 5-17-2,-30 5 13-2,0 0-13-2,26-8 13 4,-6-4-13-1,-20 12 11-1,0 0-11 4,20-18 12-6,1-4-12 5,-21 22 12-5,0 0-12 2,22-22 13 3,6-6-13 0,-28 28 14-6,0 0-14 4,26-25 15 1,-1-9-15-2,-25 34 10 2,0 0-10-3,20-30 10 3,1 10-10 3,-21 20 7-7,0 0-7-1,12-15 7 6,1-3-7 1,-13 18 5-5,0 0-5-2,13-27 5 7,7-8-5-5,-20 35 5 2,0 0-5 2,20-30 5-5,-2 5-5 9,-18 25 6-8,0 0-6-2,13-19 7 9,-11 1-7-5,-2 18 7 2,0 0-7-6,5-15 7 2,3 0-7 1,-8 15 7-3,0 0-7 9,10-17 8-8,0-6-8 5,-10 23 6-4,0 0-6-2,11-19 7 6,-11 9-7 2,0 10 6-6,0 0-6-2,0-10 7 6,-6 0-7-3,6 10 5 0,0 0-5-1,-7-15 6 5,-3-13-6-4,10 28 5 0,0 0-5 1,-10-30 6 2,-3 6-6-4,13 24 8 3,0 0-8-4,-18-18 9 4,-10-14-9 1,28 32 9-4,0 0-9-1,-30-28 9 5,4 11-9 1,26 17 10-5,0 0-10-2,-25-15 11 6,-3-5-11 4,28 20 9-9,0 0-9-1,-33-25 9 4,-5 0-9 6,38 25 6-9,0 0-6-1,-33-22 6 4,-5 5-6 5,38 17 4-8,0 0-4-1,-33-13 5 6,5 8-5 6,28 5 3-10,0 0-3-2,-25 0 3 0,-11 3-3 6,36-3 3-5,0 0-3 4,-33 12 3 0,0 6-3 4,33-18 4-8,0 0-4-1,-35 29 5 6,-3 1-5-2,38-30 5-1,0 0-5-3,-44 43 5 6,9 9-5 4,35-52 5-9,0 0-5-1,-36 52 5 4,1 3-5 3,35-55 3-4,0 0-3-3,-38 57 4 9,12 3-4-4,26-60 0-5,0 0 0 0,-20 62 0 7,7 5 0-1,-4-2-1219-6</inkml:trace>
    </iact:actionData>
  </iact:action>
  <iact:action type="add" startTime="53310">
    <iact:property name="dataType"/>
    <iact:actionData xml:id="d21">
      <inkml:trace xmlns:inkml="http://www.w3.org/2003/InkML" xml:id="stk21" contextRef="#ctx0" brushRef="#br0">9838 8915 449 0,'0'0'0'2,"0"0"0"4,0 0 0-3,0 0 10 0,0 0-10-1,-28-22 11 4,28 22-11-2,0 0 48-1,0 0-48 0,-20-3 49 2,2 6-49 0,18-3 51-3,0 0-51 0,-30 0 52 4,-11 0-52-1,41 0 34-3,0 0-34 1,-41 5 35 2,8-5-35 0,33 0 25-3,0 0-25 0,-35 10 25 5,-13 10-25-3,48-20 16-2,0 0-16 1,-46 22 17 3,13-2-17-3,33-20 10 0,0 0-10 0,-35 20 10 2,2 5-10 0,33-25 6-3,0 0-6 0,-28 25 6 4,0-6-6-1,28-19 2-3,0 0-2 0,-23 18 3 4,3-1-3-2,20-17 2-1,0 0-2 0,-21 18 3 5,9-6-3-6,12-12 2 0,0 0-2 1,-13 8 3 3,5 2-3-2,8-10 4-1,0 0-4-1,-12 12 5 4,1 13-5-2,11-25 7-1,0 0-7-2,-7 27 8 7,2-4-8-5,5-23 10 0,0 0-10-1,0 20 10 4,2 0-10 2,-2-20 10-7,0 0-10 0,3 22 11 3,2 3-11 1,-5-25 10-1,0 0-10-3,5 22 10 5,3 8-10-2,-8-30 9-1,0 0-9 0,12 25 10 2,-4 2-10 1,-8-27 11-6,0 0-11 6,13 20 11-3,-1 3-11 1,-12-23 13 1,0 0-13-4,21 29 14 4,-6 11-14 2,-15-40 17-5,0 0-17-2,18 40 17 7,-1-12-17-4,-17-28 17 2,0 0-17-4,16 24 17 5,14 1-17-3,-30-25 21-1,0 0-21 2,33 25 22 1,-5-5-22 0,-28-20 20-3,0 0-20 1,25 15 21 3,8 0-21-1,-33-15 17-4,0 0-17 2,36 17 18 2,-1 3-18 0,-35-20 14-3,0 0-14 1,33 15 15 3,-2-5-15-3,-31-10 14 0,0 0-14 0,28 5 15 2,2 3-15-1,-30-8 14 1,0 0-14-4,28 5 15 4,-5-3-15-1,-23-2 13-1,0 0-13 0,23 5 13 3,0 0-13-2,-23-5 12-2,0 0-12 1,22 5 12 3,-4-10-12 0,-18 5 11-6,0 0-11 3,15-5 11 2,8 0-11-1,-23 5 8-2,0 0-8 1,21-2 9 4,4-6-9-2,-25 8 5-4,0 0-5 1,25-10 6 4,1-7-6-1,-26 17 3-3,0 0-3 1,28-25 4 2,-3 2-4 1,-25 23 4-4,0 0-4 1,25-22 5 2,8-10-5-2,-33 32 3 0,0 0-3 0,33-38 4 2,-15-4-4-1,-18 42 6-1,0 0-6-1,20-40 7 5,-7 8-7-4,-13 32 9 3,0 0-9-6,10-35 9 5,0-7-9-1,-10 42 11-2,0 0-11 0,8-43 11 6,-3 9-11-4,-5 34 10-2,0 0-10 1,0-35 11 3,0-5-11-3,0 40 12 2,0 0-12-4,0-45 12 4,-13 0-12 0,13 45 11-2,0 0-11-1,-22-44 11 3,-9-1-11 2,31 45 10-5,0 0-10-2,-30-43 11 8,2 11-11-5,28 32 10 0,0 0-10-1,-31-30 10 3,-9-5-10-1,40 35 11-1,0 0-11-2,-38-34 11 6,5 4-11-3,33 30 12-1,0 0-12-1,-36-18 12 5,1 1-12-4,35 17 8 0,0 0-8 0,-41-13 9 3,-10-2-9-3,51 15 6 2,0 0-6-4,-45-7 7 5,-1 2-7-2,46 5 4-2,0 0-4 2,-38-5 4 1,-8 5-4-2,46 0 3 0,0 0-3-1,-46 5 4 4,3-5-4 0,43 0 2-5,0 0-2 2,-38 7 3 4,15 3-3-1,23-10 2-4,0 0-2-2,-30 23 2 6,-6 14-2 1,36-37 2-6,0 0-2-1,-35 50 2 7,7 5-2-3,28-55 0-2,0 0 0 2,-20 62 0 2,-3-2 0 0,23-60-4-4,0 0 4-2,-13 64-3 6,13 4 3-2,0 1-1198-2</inkml:trace>
    </iact:actionData>
  </iact:action>
  <iact:action type="add" startTime="54781">
    <iact:property name="dataType"/>
    <iact:actionData xml:id="d22">
      <inkml:trace xmlns:inkml="http://www.w3.org/2003/InkML" xml:id="stk22" contextRef="#ctx0" brushRef="#br0">12896 8873 471 0,'0'0'0'3,"0"0"0"2,-10-10 0 0,10 10 2-4,0 0-2 1,-8-10 3 4,-5-3-3-1,13 13 1-3,0 0-1 0,-15-12 2 5,-8 0-2-3,23 12 1-2,0 0-1 0,-28-13 1 5,-12 3-1-3,40 10 1-2,0 0-1 1,-43-12 1 4,17 7-1-4,26 5 0 1,0 0 0-3,-28 5 1 5,-15 7-1-2,43-12 0 0,0 0 0-3,-46 13 0 5,6 4 0-1,40-17 9-3,0 0-9 2,-33 22 10 7,0-4-10-10,33-18 29-1,0 0-29 2,-31 27 29 4,-2 11-29-3,33-38 55-1,0 0-55 1,-33 39 55 9,6-9-55-8,27-30 56-4,0 0-56 0,-26 30 57 9,-9 5-57-6,35-35 47-3,0 0-47 3,-31 35 47 3,6-3-47 4,25-32 40-8,0 0-40-2,-20 25 41 4,4-3-41 1,16-22 33-2,0 0-33-2,-12 18 33 9,1 7-33-6,11-25 24-4,0 0-24 0,-10 27 24 11,8-14-24-7,2-13 19-4,0 0-19 0,0 12 19 7,5 3-19-2,-5-15 15 0,0 0-15-4,7 17 15 2,4 3-15 4,-11-20 11-5,0 0-11-2,15 28 11 7,5 2-11 2,-20-30 10-8,0 0-10-1,20 29 10 5,-2-1-10 0,-18-28 9-2,0 0-9 3,21 22 9-4,-1 8-9 3,-20-30 8-3,0 0-8 0,18 27 9 7,4 6-9-7,-22-33 13-1,0 0-13 6,23 30 14-5,-2-6-14 3,-21-24 13 0,0 0-13-2,20 20 13 1,0-2-13 0,-20-18 12-3,0 0-12-1,26 15 12 8,-6-5-12-3,-20-10 11-4,0 0-11 1,30 15 11 3,6 2-11 4,-36-17 12-8,0 0-12 1,43 17 12 9,-5 1-12-9,-38-18 13-2,0 0-13 0,41 12 13 9,9-7-13-4,-50-5 13-5,0 0-13 0,49 0 14 7,-6 0-14-1,-43 0 14-1,0 0-14 0,35 3 15-5,1-6-15 8,-36 3 13-8,0 0-13 1,28-7 14 4,-3 2-14 1,-25 5 8-5,0 0-8 2,28-5 9 6,2-13-9-9,-30 18 9 6,0 0-9-4,31-14 10 0,2 1-10 7,-33 13 6-9,0 0-6 0,25-12 7 8,1-1-7-3,-26 13 6-4,0 0-6 1,28-12 6 5,-3-1-6-1,-25 13 6-5,0 0-6 0,25-20 7 6,8-12-7 0,-33 32 6-5,0 0-6-2,28-27 7 5,-5 4-7 5,-23 23 7-9,0 0-7-1,23-20 7 12,2-7-7-11,-25 27 7 0,0 0-7-1,28-27 7 10,-5 2-7-7,-23 25 8-3,0 0-8 0,20-25 9 11,1-3-9-6,-21 28 9-5,0 0-9 0,17-29 9 7,-7 1-9-2,-10 28 10-5,0 0-10 9,3-25 11-8,-3 3-11 4,0 22 8-3,0 0-8 0,0-27 9 3,0 2-9 5,0 25 8-9,0 0-8-1,-5-25 9 31,-3 0-9-28,8 25 8-3,0 0-8 0,-20-27 8 0,-5-1-8 0,25 28 6 0,0 0-6 0,-26-35 7 0,3 3-7 9,23 32 7-8,0 0-7-1,-22-35 7 5,-4-7-7 4,26 42 7-8,0 0-7-1,-30-38 7 13,7 16-7-12,23 22 3-1,0 0-3 1,-25-27 4 12,-6-3-4-12,31 30 3 0,0 0-3-1,-28-28 3 9,3 14-3-5,25 14 4-4,0 0-4 0,-28-10 4 8,-10-3-4-3,38 13 4-5,0 0-4 9,-48-17 5-8,2 12-5 5,46 5 5-5,0 0-5 2,-43-8 6 8,5 3-6-10,38 5 5 0,0 0-5-1,-51 0 5 6,-7-5-5 4,58 5 4-8,0 0-4-2,-59 5 4 4,9 3-4 2,50-8 4-4,0 0-4-2,-49 10 5 6,4-3-5-2,45-7 4-1,0 0-4 5,-49 15 4-7,1 10-4 6,48-25 4-6,0 0-4-1,-45 22 5 5,12 8-5 4,33-30 2-8,0 0-2-1,-36 30 2 9,6 10-2-3,30-40 0-6,0 0 0 0,-31 47 1 13,3 10-1-9,28-57 0-4,0 0 0 0,-23 53 0 12,8-6 0-10,2 3-1292-2</inkml:trace>
    </iact:actionData>
  </iact:action>
  <iact:action type="add" startTime="56554">
    <iact:property name="dataType"/>
    <iact:actionData xml:id="d23">
      <inkml:trace xmlns:inkml="http://www.w3.org/2003/InkML" xml:id="stk23" contextRef="#ctx0" brushRef="#br0">15819 8853 348 0,'0'0'0'1,"0"0"0"4,0 0 0 0,0 0 30-3,0 0-30 1,0 0 30 2,-28 10-30-1,28-10 54 0,0 0-54-3,0 0 55 5,-18 5-55-1,18-5 31-4,0 0-31 2,-12 0 31 3,-1 0-31-1,13 0 21-1,0 0-21-4,-13 2 21 7,-2 1-21-4,15-3 15 1,0 0-15-3,-18 7 15 7,0-2-15-5,18-5 12 2,0 0-12-4,-15 3 12 5,-8 7-12-3,23-10 14 2,0 0-14-5,-22 17 14 7,-4 1-14-4,26-18 21 2,0 0-21-5,-28 22 21 6,13-10-21-2,15-12 23-2,0 0-23 3,-15 10 23-1,-11 8-23 0,26-18 24-1,0 0-24 0,-20 17 24 2,-5 1-24 7,25-18 29-12,0 0-29 0,-18 15 30 11,5-6-30-9,13-9 31-2,0 0-31 0,-12 10 31 6,-4 3-31 6,16-13 26-9,0 0-26-2,-12 15 26-1,4 2-26 7,8-17 21-5,0 0-21-2,-5 18 21 11,0-3-21-8,5-15 18-3,0 0-18 0,-3 17 19 7,-4 0-19 1,7-17 17-6,0 0-17-1,-3 18 18 8,3-18-18-6,0 0 13-3,0 0-13 0,-2 17 13 7,4 6-13-1,-2-23 8-4,0 0-8-1,3 20 9 4,-1-10-9 4,-2-10 5-8,0 0-5-1,8 9 5 6,5 11-5 2,-13-20 7-7,0 0-7-1,10 23 7 6,-5-3-7-1,-5-20 10-4,0 0-10 7,10 20 11-7,8 5-11 8,-18-25 12-7,0 0-12-2,15 24 12 3,8-1-12 2,-23-23 16-1,0 0-16-4,20 22 16 10,5 3-16-5,-25-25 16-5,0 0-16 0,21 20 17 10,-9-3-17-6,-12-17 14-4,0 0-14 0,13 18 15 7,0 4-15-1,-13-22 11-4,0 0-11 0,20 25 11 4,0-7-11 1,-20-18 11-6,0 0-11 0,23 12 12 4,-5-2-12 2,-18-10 11-6,0 0-11-1,18 12 11 6,7 1-11 5,-25-13 11-10,0 0-11-1,26 15 12 13,-4-3-12-12,-22-12 13-1,0 0-13 0,26 13 13 9,-3-11-13-7,-23-2 12-1,0 0-12 1,20 5 12 4,-2 0-12-2,-18-5 6 4,0 0-6-5,25 8 7-2,8 2-7 7,-33-10 6-7,0 0-6 0,33 7 7 3,-13-5-7 0,-20-2 6 0,0 0-6-4,23-2 6 8,5-8-6-4,-28 10 6 1,0 0-6-4,31-15 6 3,-1-5-6 2,-30 20 8-3,0 0-8-3,30-25 8 10,3-5-8-6,-33 30 11-3,0 0-11-1,26-32 12 10,-6 0-12-5,-20 32 15-5,0 0-15 0,15-30 15 13,3 0-15-11,-18 30 16-2,0 0-16 0,15-22 16 14,-2-8-16-13,-13 30 14-1,0 0-14 0,13-23 15 12,-1 6-15-9,-12 17 13-3,0 0-13 0,10-18 13 12,-2-4-13-9,-8 22 11-3,0 0-11 1,5-22 12 8,8-3-12-7,-13 25 9-2,0 0-9 9,10-30 9-7,-5 8-9 2,-5 22 10-2,0 0-10 3,0-23 10-3,5-4-10 9,-5 27 8-10,0 0-8-1,8-30 8 9,-8-2-8-6,0 32 7-3,0 0-7 0,0-28 8 7,0 3-8-2,0 25 4-2,0 0-4-3,0-25 4 12,-5-4-4-9,5 29 2-3,0 0-2 0,-8-33 3 7,-2 1-3-1,10 32 2-5,0 0-2 2,-10-30 2 2,-11 0-2 1,21 30 1-5,0 0-1 3,-25-30 1 1,-8-2-1 2,33 32 0-6,0 0 0-1,-38-30 1 5,-8 8-1 1,46 22 0-2,0 0 0-4,-53-18 1 11,-3 6-1-8,56 12 0-3,0 0 0 0,-58-10 1 11,5 7-1-6,53 3 0-5,0 0 0 1,-56 0 0 3,0 3 0 6,56-3 0-9,0 0 0 0,-51 10 0 3,13-5 0-1,38-5 0 2,0 0 0-4,-43 12 1 4,-5 6-1 6,48-18 1-10,0 0-1-1,-46 17 1 4,-7 5-1 1,53-22 1-1,0 0-1-4,-48 20 2 10,2 8-2-4,46-28 1-5,0 0-1-1,-41 30 1 12,1 12-1-11,40-42 0-1,0 0 0 0,-36 50 0 13,8-3 0-11,28-47 0-2,0 0 0 0,-28 47 0 11,11-7 0-8,17-40-4-3,0 0 4 0,-18 47-4 11,5 11 4-7,13-58-12-4,0 0 12 0,-10 59-11 10,5 8 11-7,-3-4-1267-3</inkml:trace>
    </iact:actionData>
  </iact:action>
  <iact:action type="add" startTime="58219">
    <iact:property name="dataType"/>
    <iact:actionData xml:id="d24">
      <inkml:trace xmlns:inkml="http://www.w3.org/2003/InkML" xml:id="stk24" contextRef="#ctx0" brushRef="#br0">18948 8992 516 0,'0'0'0'3,"0"0"0"2,-13 0 0-1,13 0 16-2,0 0-16 2,-10 0 17 0,10 0-17 0,0 0 21-1,0 0-21-1,-15-2 22 4,9-8-22-1,1 0-384-3</inkml:trace>
    </iact:actionData>
  </iact:action>
  <iact:action type="add" startTime="58304">
    <iact:property name="dataType"/>
    <iact:actionData xml:id="d25">
      <inkml:trace xmlns:inkml="http://www.w3.org/2003/InkML" xml:id="stk25" contextRef="#ctx0" brushRef="#br0">18859 8923 572 0,'0'0'0'1,"0"0"0"0,-15-13 0-1,15 13 0 0,0 0 0 0,-13-7 0 0,0 2 0 0,13 5 0 2,0 0 0 1,-18 0 1 5,-7 0-1-6,25 0 12 1,0 0-12-1,-30 0 13 5,-1 0-13-4,31 0 38-1,0 0-38 1,-30 5 39 3,-3 0-39-2,33-5 55 0,0 0-55-3,-41 12 56 6,-2 8-56-3,43-20 52-2,0 0-52 0,-38 20 53 4,10-5-53-2,28-15 48 1,0 0-48-5,-25 15 48 7,-6 5-48-4,31-20 37-1,0 0-37 2,-30 22 38 1,4 0-38 0,26-22 26-4,0 0-26 3,-22 20 27 1,-1-5-27-1,23-15 24-1,0 0-24-1,-18 13 25 4,5 2-25-1,13-15 24-4,0 0-24 3,-12 15 24 1,1 5-24 1,11-20 19-5,0 0-19 2,-7 17 19 2,-1-2-19 0,8-15 16-4,0 0-16 2,-5 12 16 4,3 3-16 0,2-15 11-4,0 0-11-3,0 13 12 5,0 2-12 0,0-15 10-2,0 0-10-3,0 17 10 8,0 3-10-2,0-20 9-4,0 0-9-2,0 22 10 6,2 6-10-3,-2-28 9 1,0 0-9-2,5 32 9 4,5 5-9 0,-10-37 8-2,0 0-8-4,13 38 9 5,2-3-9-1,-15-35 11-2,0 0-11 3,13 32 12-1,2 10-12 2,-15-42 15-4,0 0-15-1,20 40 15 4,3-10-15 2,-23-30 16-5,0 0-16-2,21 25 16 7,6 2-16-3,-27-27 12 1,0 0-12-4,31 25 13 5,7 5-13-3,-38-30 11 3,0 0-11-5,38 27 11 3,-5-9-11 4,-33-18 12-7,0 0-12-1,33 15 12 5,0 0-12 3,-33-15 11-6,0 0-11-2,36 12 11 6,-6-7-11 0,-30-5 8-5,0 0-8 1,30 3 9 5,3 4-9-1,-33-7 10-4,0 0-10-1,33 2 10 4,-7 1-10 2,-26-3 6-5,0 0-6-2,28 0 7 6,2 0-7-2,-30 0 5 0,0 0-5-2,28 0 6 3,5-3-6-2,-33 3 5 3,0 0-5-5,31-2 6 5,-14-3-6-1,-17 5 5-3,0 0-5-2,23-2 6 7,8-6-6-2,-31 8 5-3,0 0-5 1,25-10 5 3,0 0-5-1,-25 10 5-3,0 0-5-1,28-12 6 6,0-8-6-4,-28 20 7 0,0 0-7 0,31-20 7 3,-14-7-7 2,-17 27 7-7,0 0-7-1,16-33 7 5,-1-12-7 2,-15 45 7-5,0 0-7-2,18-49 8 7,-3 6-8-4,-15 43 6-1,0 0-6 2,10-42 7 1,-5-5-7-1,-5 47 6-1,0 0-6-1,3-45 7 4,2 10-7 0,-5 35 5-5,0 0-5 2,0-30 6 2,-13 0-6 1,13 30 4-5,0 0-4 3,-13-27 5 0,-2 0-5 0,15 27 6-1,0 0-6-1,-23-25 6 5,-12-5-6-2,35 30 8-4,0 0-8 1,-36-28 8 5,8 1-8-1,28 27 8-4,0 0-8-2,-28-20 8 6,-7-7-8-2,35 27 5 1,0 0-5-4,-38-25 5 4,5 0-5 4,33 25 4-8,0 0-4-1,-28-25 4 5,-5 5-4 4,33 20 1-8,0 0-1-1,-41-25 2 6,3 3-2 2,38 22 0-7,0 0 0-1,-38-22 1 5,-13 12-1 4,51 10 0-8,0 0 0-1,-50-8 0 5,-6-2 0 5,56 10 0-9,0 0 0-1,-59-7 0 4,-4 2 0 3,63 5 0-5,0 0 0-2,-71 0 0 6,8 5 0-2,63-5-1-1,0 0 1 0,-61 12 0 3,2 16 0 0,59-28-4-4,0 0 4-2,-58 29-4 7,-11 16 4 1,69-45-16-7,0 0 16-1,-81 55-15 6,-15 5 15 0,-1-3-1272-5</inkml:trace>
    </iact:actionData>
  </iact:action>
  <iact:action type="add" startTime="60336">
    <iact:property name="dataType"/>
    <iact:actionData xml:id="d26">
      <inkml:trace xmlns:inkml="http://www.w3.org/2003/InkML" xml:id="stk26" contextRef="#ctx0" brushRef="#br0">6791 9955 494 0,'0'0'0'2,"0"0"0"4,0 0 0 0,0 0 10-6,0 0-10 4,-38 25 10 2,22-10-10-4,16-15 8 1,0 0-8-1,-17 18 8 5,-9 4-8-3,26-22 14-2,0 0-14 0,-28 32 14 4,-2 3-14-1,30-35 29-3,0 0-29 0,-33 38 29 4,5-1-29-1,28-37 23 14,0 0-23-18,-25 32 24-1,4-7-24 0,21-25 24 0,0 0-24 0,-23 23 25 5,3-6-25 0,20-17 24-3,0 0-24 1,-20 17 25 2,2 1-25 2,18-18 24-7,0 0-24 3,-15 17 24 2,-5-9-24 0,20-8 19-3,0 0-19 2,-23 10 20 0,0 7-20 1,23-17 20-2,0 0-20-2,-26 17 20 6,6 1-20-3,20-18 17-1,0 0-17-1,-20 17 17 8,7 1-17-10,13-18 14 2,0 0-14 4,-12 12 15-1,-1 3-15-3,13-15 9 1,0 0-9-1,-18 15 10 5,3 0-10-4,15-15 5-1,0 0-5 0,-13 17 6 5,0 3-6-3,13-20 4-1,0 0-4-1,-10 15 5 5,8 0-5-4,2-15 8-1,0 0-8 2,-5 15 8 2,2 3-8-3,3-18 11-1,0 0-11 1,0 22 12 4,3 8-12-4,-3-30 15 0,0 0-15 0,5 22 16 2,-5-4-16 0,0-18 16-3,0 0-16 1,0 15 17 2,7-1-17 1,-7-14 19-5,0 0-19 1,8 20 19 4,10 3-19-1,-18-23 22-1,0 0-22-3,15 22 23 5,3 1-23-3,-18-23 24 2,0 0-24-4,18 17 24 5,2 3-24-2,-20-20 26-3,0 0-26 3,20 22 27 2,5 1-27-3,-25-23 21 1,0 0-21-1,21 10 22 2,4 2-22-1,-25-12 21-3,0 0-21 2,20 8 22 3,6 6-22-1,-26-14 16-3,0 0-16 1,28 13 16 3,-5-8-16-2,-23-5 13-3,0 0-13 3,22 0 14 1,1-3-14 0,-23 3 8-1,0 0-8-3,26-2 9 5,2-3-9-1,-28 5 5-4,0 0-5 2,30-5 5 2,-2-2-5 0,-28 7 3-3,0 0-3 1,33-15 3 3,5-5-3-3,-38 20 2 2,0 0-2-5,41-30 2 7,2 7-2-4,-43 23 3 0,0 0-3 1,38-22 4 1,10-3-4 0,-48 25 4-4,0 0-4 3,51-22 4 1,-13-1-4-1,-38 23 5-2,0 0-5 1,40-25 5 2,-7 15-5 0,-33 10 5-4,0 0-5 2,33-12 6 3,-2 2-6-2,-31 10 4 1,0 0-4-4,28-12 4 5,-5-8-4-2,-23 20 6 0,0 0-6-3,20-18 7 5,0 3-7-2,-20 15 8 1,0 0-8-4,13-12 9 3,-6-5-9 1,-7 17 7-3,0 0-7 1,6-18 8 2,1-7-8 2,-7 25 6-5,0 0-6-2,5-27 7 7,-5-6-7-4,0 33 5 0,0 0-5-1,0-37 5 4,-5-3-5-1,5 40 5-1,0 0-5-3,-7-44 6 5,-6-1-6-3,13 45 2 3,0 0-2-6,-13-45 3 5,6-12-3 0,7 57 3-3,0 0-3 0,-13-45 3 4,0 15-3-2,13 30 2-1,0 0-2-1,-18-22 3 5,-10-3-3-3,28 25 3-2,0 0-3 0,-38-20 4 5,5 5-4-3,33 15 7-2,0 0-7 0,-45-8 7 5,-19 6-7-4,64 2 5 0,0 0-5 0,-63 5 6 4,10 5-6-3,53-10 4-3,0 0-4 1,-51 12 5 4,-10 3-5 1,61-15 4-5,0 0-4-1,-58 18 4 5,-1 7-4-2,59-25 2-2,0 0-2 1,-53 27 3 3,-5 10-3-2,58-37 1-1,0 0-1 0,-56 48 1 1,10-1-1 1,46-47 0-3,0 0 0 2,-38 50 1 1,5-6-1-1,33-44 0-3,0 0 0 2,-28 53 1 3,3 9-1-1,25-62 0-3,0 0 0 0,-15 67 1 5,15 13-1-4,0-1-1183 0</inkml:trace>
    </iact:actionData>
  </iact:action>
  <iact:action type="add" startTime="62017">
    <iact:property name="dataType"/>
    <iact:actionData xml:id="d27">
      <inkml:trace xmlns:inkml="http://www.w3.org/2003/InkML" xml:id="stk27" contextRef="#ctx0" brushRef="#br0">9940 10095 281 0,'0'0'0'3,"0"0"0"3,0 0 0-3,0 0 24-1,0 0-24 1,0 0 24 2,-31 0-24 0,31 0 53-3,0 0-53 1,-7-3 54 2,-11-2-54 0,18 5 52-3,0 0-52 0,-15-5 53 4,2 5-53 0,13 0 48-5,0 0-48 2,-13-7 48 3,-5 2-48-1,18 5 50-4,0 0-50 3,-15-5 51 1,3 0-51-1,12 5 55-2,0 0-55 1,-18-5 56 3,5 0-56-1,13 5 52-4,0 0-52 2,-15-3 53 3,-3-4-53-2,18 7 44-2,0 0-44 1,-15-2 44 3,-3-1-44-2,18 3 39-2,0 0-39 1,-15 0 40 3,-8 5-40-3,23-5 32 0,0 0-32 0,-28 10 33 2,-5 5-33 1,33-15 24-5,0 0-24 2,-33 17 24 5,-5 11-24-6,38-28 18 6,0 0-18-8,-38 32 19 4,10 5-19 0,28-37 15-2,0 0-15 1,-30 35 15 3,9-2-15 0,21-33 11-5,0 0-11 2,-25 27 11 3,5-2-11-1,20-25 13-5,0 0-13 3,-21 22 14 4,1 1-14-4,20-23 12-1,0 0-12 0,-13 20 12 6,8-6-12-5,5-14 9-1,0 0-9 1,-7 10 10 3,2 8-10-2,5-18 7-2,0 0-7 1,-5 17 8 2,2-4-8 2,3-13 6-7,0 0-6 2,-5 12 6 5,2 6-6 0,3-18 6-6,0 0-6-1,-2 24 6 7,-1 4-6-4,3-28 5 3,0 0-5-6,-7 27 5 6,4 3-5-2,3-30 4-2,0 0-4 2,0 30 4 1,3-10-4-1,-3-20 3-1,0 0-3-2,7 22 4 5,-4 1-4-1,-3-23 4-3,0 0-4 1,5 25 4 3,3 2-4-3,-8-27 4 3,0 0-4-5,12 25 5 4,1-8-5-2,-13-17 6 0,0 0-6-1,18 15 6 5,-3 3-6-3,-15-18 8 1,0 0-8-5,25 17 8 5,6 13-8 0,-31-30 8-2,0 0-8-1,33 22 9 4,2-4-9 0,-35-18 9-4,0 0-9-1,31 5 9 5,-3 2-9-2,-28-7 8-1,0 0-8 0,30 8 9 2,-2 2-9-1,-28-10 7-2,0 0-7 1,35 5 7 3,1-5-7-2,-36 0 3 1,0 0-3-5,33 2 3 6,-10 0-3-2,-23-2 2-1,0 0-2-1,25 0 2 4,8-9-2-2,-33 9 2-2,0 0-2 0,33-18 2 6,0-4-2-5,-33 22 2-1,0 0-2 1,31-25 3 3,9 2-3-2,-40 23 3-2,0 0-3 0,33-17 4 6,-5 5-4-4,-28 12 3-3,0 0-3 2,23-13 4 2,-3-2-4 1,-20 15 4-5,0 0-4 2,26-12 4 3,-4-6-4-1,-22 18 4-3,0 0-4 1,23-17 5 2,-2 4-5-1,-21 13 4-1,0 0-4-1,20-17 4 5,3-5-4-4,-23 22 3 0,0 0-3 0,28-30 4 3,-3-5-4-1,-25 35 3-4,0 0-3 2,20-30 3 3,-7 8-3-3,-13 22 3-1,0 0-3 1,13-18 4 3,-1-9-4-1,-12 27 4-3,0 0-4-1,13-25 4 6,-13-7-4-3,0 32 4-2,0 0-4 0,0-30 5 5,0 5-5-3,0 25 4-1,0 0-4-1,-10-27 4 5,-5-6-4-3,15 33 5-1,0 0-5-2,-21-35 5 5,-9-4-5-2,30 39 4-2,0 0-4 1,-33-40 4 4,-8 5-4-1,41 35 4-4,0 0-4-2,-35-30 5 5,7 3-5 1,28 27 6-4,0 0-6 1,-31-23 6 3,4 3-6-3,27 20 7 0,0 0-7 0,-33-15 7 2,12 8-7 1,21 7 7-5,0 0-7 3,-23-8 8 1,1 3-8-2,22 5 5-1,0 0-5 1,-26 0 5 3,-7 13-5 0,33-13 3-6,0 0-3 3,-38 17 3 3,-5 11-3-2,43-28 2-1,0 0-2-1,-48 35 2 4,2 9-2 0,46-44 0-6,0 0 0 3,-46 53 1 4,11-1-1-4,-1 0-1260 0</inkml:trace>
    </iact:actionData>
  </iact:action>
  <iact:action type="add" startTime="63521">
    <iact:property name="dataType"/>
    <iact:actionData xml:id="d28">
      <inkml:trace xmlns:inkml="http://www.w3.org/2003/InkML" xml:id="stk28" contextRef="#ctx0" brushRef="#br0">12690 9995 539 0,'0'0'0'2,"0"0"0"1,-28 0 0 2,28 0 37-3,0 0-37 1,-25-10 38 2,-3 3-38-1,28 7 89-1,0 0-89-1,-25-13 90 4,-6 3-90-2,31 10 83-1,0 0-83-1,-28-7 84 5,-5 2-84-2,33 5 56-4,0 0-56 3,-38-5 56 1,-5 2-56-1,43 3 41-2,0 0-41 2,-35 0 41 0,9 8-41 3,26-8 30-7,0 0-30 2,-28 2 30 6,-7 3-30-6,35-5 27 1,0 0-27-1,-38 10 27 5,2 3-27-4,36-13 23 0,0 0-23-1,-38 17 23 6,0 6-23-5,38-23 20 0,0 0-20-2,-41 20 21 8,-2 7-21-2,43-27 16-5,0 0-16-2,-35 27 17 4,9-2-17 6,26-25 16-9,0 0-16-1,-25 28 16 4,0 9-16 7,25-37 10-10,0 0-10-1,-21 32 11 4,9-7-11 6,12-25 8-9,0 0-8-1,-8 23 8 4,8-1-8 2,0-22 3-4,0 0-3-1,0 25 3 4,0 0-3-1,0-25 1-1,0 0-1 1,3 25 2 4,2-1-2-6,-5-24 0-2,0 0 0 4,7 25 0 3,3 3 0-2,-10-28-1-5,0 0 1 3,11 25 0 3,-1 7 0 2,-10-32-1-7,0 0 1-1,10 30 0 6,3-13 0 2,-13-17-1-7,0 0 1 0,17 10 0 4,9 10 0 4,-26-20-1-8,0 0 1-1,20 23 0 5,5 4 0 3,-25-27 0-6,0 0 0-2,26 25 0 4,-1-8 0 6,-25-17 0-9,0 0 0-1,20 23 1 4,6 6-1 5,-26-29 1-8,0 0-1-1,25 30 2 5,-10-12-2 4,-15-18 1-8,0 0-1-1,18 22 2 6,2-2-2 2,-20-20 2-7,0 0-2-1,26 27 3 5,-3 1-3 4,-23-28 3-8,0 0-3-1,23 30 4 6,-6-10-4 4,-17-20 6-9,0 0-6-1,18 19 7 3,5 6-7 2,-23-25 10 0,0 0-10-5,18 23 11 7,2-1-11 2,-20-22 11-8,0 0-11-1,23 20 11 8,7-2-11-4,-30-18 9-3,0 0-9-1,26 17 10 5,-11-5-10 5,-15-12 5-9,0 0-5-1,23 15 5 6,12-2-5 4,-35-13 3-9,0 0-3-1,43 12 4 3,-7-7-4 3,-36-5 2-2,0 0-2-4,43 0 2 6,5-10-2-2,-48 10 1-1,0 0-1-2,56-7 2 5,2 2-2 0,-58 5 1-4,0 0-1-2,51-8 2 7,-8-7-2 2,-43 15 1-7,0 0-1-2,41-17 1 4,-1-3-1 0,-40 20 2 3,0 0-2-7,33-22 3 3,6-1-3 2,-39 23 5-3,0 0-5 6,35-22 5-7,-2-3-5 7,-33 25 7-7,0 0-7-1,30-35 8 5,-2-10-8 6,-28 45 8-10,0 0-8-1,23-42 9 7,-5 0-9-2,-18 42 7-4,0 0-7-1,15-40 8 7,-7 0-8-2,-8 40 7-3,0 0-7 3,7-42 8-3,-1 7-8 13,-6 35 7-14,0 0-7-1,0-32 7 0,-6 2-7 9,6 30 7-7,0 0-7-2,-12-28 8 4,-3-2-8 2,15 30 6-4,0 0-6-2,-18-24 6 6,-5 6-6 4,23 18 5-10,0 0-5 0,-23-17 6 11,3-1-6-8,20 18 6-3,0 0-6 0,-26-17 7 6,-12-15-7 3,38 32 7-9,0 0-7 1,-35-30 7 5,2 5-7 3,33 25 8-8,0 0-8-1,-36-33 9 13,1-4-9-12,35 37 9-1,0 0-9 0,-43-35 9 12,2 8-9-10,41 27 9-2,0 0-9 0,-46-25 9 12,-4 0-9-7,50 25 7-4,0 0-7-1,-49-20 7 12,1 5-7-11,48 15 5-1,0 0-5 0,-45-10 5 11,-1-7-5-8,46 17 4-3,0 0-4 0,-41-15 4 10,3 5-4-7,38 10 3-1,0 0-3-2,-35-5 3 7,-6 0-3 1,41 5 0-7,0 0 0 0,-43-10 1 7,5 10-1-5,38 0 0-2,0 0 0 3,-38 13 0 0,-8 11 0-1,46-24-1 0,0 0 1 0,-46 43-1 2,1 19 1 2,45-62-6-4,0 0 6-3,-43 72-5 5,7 10 5 7,-7 0-1305-9</inkml:trace>
    </iact:actionData>
  </iact:action>
  <iact:action type="add" startTime="65261">
    <iact:property name="dataType"/>
    <iact:actionData xml:id="d29">
      <inkml:trace xmlns:inkml="http://www.w3.org/2003/InkML" xml:id="stk29" contextRef="#ctx0" brushRef="#br0">15695 9955 572 0,'0'0'0'2,"0"0"0"2,-13 10 0 2,13-10 0-5,0 0 0 2,-13 8 0 3,-7-3 0-3,20-5 1 0,0 0-1-1,-23 5 1 4,-2 2-1-1,25-7 14-3,0 0-14 0,-28 13 14 5,-3 2-14-3,31-15 32-1,0 0-32 0,-35 15 33 3,-8 2-33-3,43-17 31 0,0 0-31 0,-36 20 31 2,11 2-31-1,25-22 31-2,0 0-31 1,-31 33 31 3,-4 14-31-2,35-47 34 1,0 0-34-5,-38 50 34 6,5 2-34-2,33-52 32-2,0 0-32 2,-26 52 33 6,1-12-33-8,25-40 27 1,0 0-27-3,-20 37 27 6,7-7-27 0,13-30 26 0,0 0-26-2,-10 33 26-4,2-6-26 3,8-27 27-1,0 0-27 7,-2 30 28-8,2-5-28 27,0-25 24-28,0 0-24 0,2 25 24 1,3-6-24-1,-5-19 21 1,0 0-21-1,3 20 22 0,7 8-22 9,-10-28 15-8,0 0-15-1,13 30 16 6,-6-13-16-2,-7-17 11-3,0 0-11 3,13 17 11 1,7 1-11 2,-20-18 11-6,0 0-11-1,28 22 12 7,8-4-12-3,-36-18 10-2,0 0-10 4,35 17 11-3,-4 1-11 7,-31-18 10-9,0 0-10-1,28 12 10 4,2-2-10 1,-30-10 9-2,0 0-9-3,33 17 10 6,0 3-10 5,-33-20 14-10,0 0-14-1,33 15 14 4,-3-7-14 1,-30-8 17-3,0 0-17 0,28 5 17 6,3-5-17-5,-31 0 15-1,0 0-15 0,25 0 16 4,8 0-16 3,-33 0 14-8,0 0-14-1,33 0 14 4,-13 0-14 5,-20 0 12-8,0 0-12-1,26 0 12 5,4 0-12 5,-30 0 13-9,0 0-13-1,41 0 13 5,-6-13-13-2,-35 13 13 3,0 0-13-5,38-15 14 3,1 3-14 6,-39 12 10-9,0 0-10 0,33-13 11 3,-3-2-11 6,-30 15 8-9,0 0-8 0,25-14 9 2,8-4-9 0,-33 18 6 1,0 0-6 3,23-17 7-4,-8 7-7-2,-15 10 4 6,0 0-4-6,13-8 4 3,0-2-4 1,-13 10 3-2,0 0-3-3,15-12 3 11,0-1-3-9,-15 13 3-2,0 0-3 8,13-10 4-6,-3 1-4 2,-10 9 6 0,0 0-6-3,3-8 6 4,-1-4-6 5,-2 12 8-9,0 0-8-1,5-18 9 3,3-7-9 5,-8 25 10-6,0 0-10-2,7-22 11 6,-4 2-11 8,-3 20 10-13,0 0-10 0,5-20 11-1,0-7-11 8,-5 27 8-7,0 0-8-1,8-30 9 5,-6 0-9-2,-2 30 7 6,0 0-7-6,3-30 7-3,-1 3-7 9,-2 27 4-8,0 0-4-1,5-30 5 6,1-10-5-2,-6 40 3-2,0 0-3 1,2-37 4 3,-4 9-4 4,2 28 4-9,0 0-4-1,-6-34 4 3,-1-9-4 5,7 43 3-7,0 0-3-1,-10-35 3 5,2 10-3 2,8 25 3-4,0 0-3-3,-15-19 3 5,-8-6-3 4,23 25 1-7,0 0-1-2,-28-25 1 5,-2 5-1 2,30 20 0-5,0 0 0-2,-33-18 1 6,-8 6-1 0,41 12 0-1,0 0 0-4,-43-5 1 2,2 5-1 5,41 0 1-6,0 0-1-2,-43-5 1 5,8 5-1 1,35 0 1-6,0 0-1 3,-38 5 2 2,-8 0-2 3,46-5 1-7,0 0-1-1,-46 12 2 7,8-2-2-4,38-10 1 2,0 0-1 3,-40 20 1-3,2 8-1-5,38-28 1 0,0 0-1 13,-39 32 1-11,1 10-1-2,38-42 1 1,0 0-1 1,-40 43 1 4,-3-8-1 1,43-35 0-6,0 0 0 4,-41 24 1-3,8 4-1 7,33-28 0-7,0 0 0-2,-28 25 1 13,3 7-1-12,25-32 0-1,0 0 0 0,-23 30 0 13,8-8 0-12,15-22-1 0,0 0 1-1,-5 20-1 10,2-2 1-8,1-1-1244-2</inkml:trace>
    </iact:actionData>
  </iact:action>
  <iact:action type="add" startTime="66779">
    <iact:property name="dataType"/>
    <iact:actionData xml:id="d30">
      <inkml:trace xmlns:inkml="http://www.w3.org/2003/InkML" xml:id="stk30" contextRef="#ctx0" brushRef="#br0">19047 10075 617 0,'0'0'0'1,"0"0"0"3,0 0 0 0,0 0 2-1,0 0-2-1,0 0 3 4,0 0-3-2,0 0 3-2,0 0-3 1,-26-15 3 4,26 15-3-4,0 0 20 0,0 0-20-1,-15-8 20 5,0-2-20-3,15 10 31-1,0 0-31-2,-13-12 32 6,3 2-32-4,10 10 34 0,0 0-34-1,0 0 34 5,-20-7-34-4,20 7 30 1,0 0-30-3,-18 0 30 6,-13-5-30-3,31 5 33-2,0 0-33 0,-33-3 33 4,-2 1-33-2,35 2 38-1,0 0-38-1,-38 0 38 4,0 2-38-1,38-2 36-3,0 0-36 1,-46 8 37 4,3 4-37-3,43-12 35-1,0 0-35-2,-43 13 35 9,-3 1-35-5,46-14 40-5,0 0-40 0,-48 18 40 6,7 2-40-1,41-20 37-1,0 0-37-3,-40 17 37 4,9-2-37 3,31-15 35-7,0 0-35-1,-28 13 35 6,-2-1-35 1,30-12 31-5,0 0-31-2,-31 15 31 7,6 0-31 1,25-15 23-7,0 0-23-1,-23 15 23 5,3 7-23 4,20-22 18-8,0 0-18-1,-15 25 19 5,5-7-19 7,10-18 14-11,0 0-14-1,-11 17 15 3,4 0-15 9,7-17 12-10,0 0-12-2,-8 20 13 0,-2 0-13 4,10-20 9-2,0 0-9 7,-8 20 10-8,3 2-10 7,5-22 9-7,0 0-9-1,0 25 9 5,3 0-9 2,-3-25 8-5,0 0-8-2,5 25 9 7,3 0-9-2,-8-25 8-2,0 0-8-3,12 27 8 6,1-7-8 2,-13-20 8-7,0 0-8-1,13 23 8 6,7 12-8 3,-20-35 7-8,0 0-7-1,20 34 7 6,1-1-7 2,-21-33 5-7,0 0-5-1,25 30 6 5,-2-5-6 7,-23-25 3-10,0 0-3-1,23 27 4-1,-3-2-4 7,-20-25 3-7,0 0-3 8,23 22 3-7,5-4-3 7,-28-18 1-7,0 0-1 0,35 17 2 4,13 5-2 0,-48-22 2-5,0 0-2 6,46 23 3-2,-13-11-3-1,-33-12 2 0,0 0-2 2,28 8 3-1,18 2-3 0,-46-10 3-3,0 0-3 6,45 2 3-4,-12 3-3 5,-33-5 1-7,0 0-1-1,28 5 2 6,3 0-2 3,-31-5 2-8,0 0-2-1,28 3 2 6,-8-1-2 5,-20-2 2-8,0 0-2-3,20 0 3 0,-2 0-3 9,-18 0 2-8,0 0-2-1,23 0 2 7,0-2-2 1,-23 2 2-7,0 0-2-1,22-3 2 4,4-2-2 5,-26 5 2-8,0 0-2-1,30-10 2 5,1-2-2 1,-31 12 2-3,0 0-2-3,30-20 3 6,1-3-3 9,-31 23 4-14,0 0-4-1,33-27 4 0,5-8-4 3,-38 35 3 2,0 0-3-3,38-30 4 2,-8 3-4 2,-30 27 3-2,0 0-3-4,26-30 4 11,4-10-4-8,-30 40 3-3,0 0-3 0,23-37 3 12,0 7-3-9,-23 30 3-3,0 0-3 0,12-35 4 11,-1-12-4-6,-11 47 4-5,0 0-4 1,5-52 4 9,-8-3-4-6,3 55 4-4,0 0-4 0,-10-57 5 5,-5-6-5 5,15 63 4-9,0 0-4-1,-28-59 4 5,-10 6-4 0,38 53 4-5,0 0-4 4,-49-44 4 1,-6 16-4 8,55 28 3-11,0 0-3-2,-64-22 3 0,1 9-3 9,63 13 2-7,0 0-2-2,-66-5 3 8,0 13-3-6,66-8 2-1,0 0-2 1,-86 20 3 5,-11 15-3-1,97-35 2-5,0 0-2 1,-106 47 2 6,-6 8-2-5,112-55 0 0,0 0 0 3,-109 59 1-2,15 1-1 0,94-60-1-3,0 0 1 0,-91 57-1 4,2-2 1 1,-3 0-1310 0</inkml:trace>
    </iact:actionData>
  </iact:action>
  <iact:action type="add" startTime="68954">
    <iact:property name="dataType"/>
    <iact:actionData xml:id="d31">
      <inkml:trace xmlns:inkml="http://www.w3.org/2003/InkML" xml:id="stk31" contextRef="#ctx0" brushRef="#br0">6659 11279 359 0,'0'0'0'2,"0"0"0"3,-26 0 0 0,26 0 16-3,0 0-16 1,-17-5 17 1,9 0-17 2,8 5 49-5,0 0-49 3,-20-2 49 1,-11 4-49-1,31-2 83-2,0 0-83 2,-33 5 83 1,-7 0-83 0,40-5 69-3,0 0-69 0,-38 0 70 4,-3 0-70-2,41 0 42-1,0 0-42-1,-38 5 42 4,5 0-42-2,33-5 40-1,0 0-40-1,-33 8 41 4,-15 9-41-2,48-17 36-2,0 0-36 2,-41 13 36 2,13-3-36-3,28-10 28 0,0 0-28-1,-18 12 28 4,-7 1-28-2,25-13 26 0,0 0-26-3,-20 14 27 5,7-6-27-1,13-8 25-2,0 0-25-2,-13 7 25 6,-4 6-25 3,17-13 24-10,0 0-24 0,-13 15 25 9,13-15-25-5,0 0 22-3,0 0-22-1,-10 17 22 7,5 1-22-2,5-18 18-3,0 0-18 0,0 22 18 3,5-2-18-1,-5-20 13-2,0 0-13 1,10 15 13 4,3-3-13 1,-13-12 9-7,0 0-9 0,17 18 10 3,9-1-10 4,-26-17 4-7,0 0-4-1,25 18 4 10,-5-1-4-9,-20-17 2 4,0 0-2-4,26 17 3 4,7 3-3 2,-33-20 2-6,0 0-2-1,38 23 3 6,-10-3-3 1,-28-20 3-5,0 0-3-2,25 17 3 6,-7 8-3 2,-18-25 4-6,0 0-4-2,20 22 4 6,0 1-4 3,-20-23 4-8,0 0-4-1,21 25 5 4,-1-1-5 5,-20-24 5-8,0 0-5-1,18 28 6 5,2-11-6 1,-20-17 6-3,0 0-6-2,18 13 6 4,-5-1-6-1,-13-12 6-1,0 0-6 0,15 15 7 3,10 0-7 0,-25-15 8-5,0 0-8 1,26 15 8 4,1-10-8-1,-27-5 8-4,0 0-8 2,31 5 9 3,-11 2-9-1,-20-7 7-4,0 0-7 1,26 0 7 4,7 3-7 0,-33-3 6-5,0 0-6 2,27 0 6 3,4 0-6-1,-31 0 5-4,0 0-5 2,25 0 5 2,8 0-5 2,-33 0 5-5,0 0-5-2,31-3 5 7,12-7-5-1,-43 10 3-4,0 0-3-2,43-15 3 6,3 1-3 2,-46 14 2-6,0 0-2-2,40-13 2 6,3-4-2-1,-43 17 1-2,0 0-1-2,36-25 2 5,-1 0-2 1,-35 25 2-5,0 0-2-2,26-20 2 5,-3 3-2 3,-23 17 2-7,0 0-2 0,23-18 3 4,4-4-3 2,-27 22 3-5,0 0-3-1,26-23 3 5,-13 3-3 3,-13 20 4-8,0 0-4-1,2-14 4 4,1-4-4 2,-3 18 6-2,0 0-6-3,2-25 6 3,-2-5-6 2,0 30 8-4,0 0-8-1,-2-32 8 6,-3-5-8 2,5 37 8-8,0 0-8-1,-13-40 9 4,-7-5-9 3,20 45 7-4,0 0-7-3,-18-40 7 5,5 10-7 4,13 30 7-8,0 0-7-1,-13-29 7 5,-9-1-7 2,22 30 7-5,0 0-7-2,-26-35 7 7,1 7-7 2,25 28 4-8,0 0-4-1,-31-19 4 4,-4 4-4 3,35 15 3-4,0 0-3-3,-43-8 3 6,-6 3-3 4,49 5 1-9,0 0-1-1,-43 0 1 4,3 5-1 1,40-5 0-4,0 0 0 3,-46 8 1 2,-5 9-1-4,51-17 0 4,0 0 0-5,-53 27 0 4,7 3 0 4,46-30 0-8,0 0 0-1,-43 40 0 5,3 0 0 4,40-40 0-8,0 0 0-1,-44 42 0 4,11-2 0 6,33-40-1-9,0 0 1 0,-25 25 0 2,10-10 0 6,15-15-2-8,0 0 2-1,-10 12-2 5,2-2 2 3,8-10-12-6,0 0 12-2,-5 20-12 6,8 5 12 0,-1-3-1164 0</inkml:trace>
    </iact:actionData>
  </iact:action>
  <iact:action type="add" startTime="70650">
    <iact:property name="dataType"/>
    <iact:actionData xml:id="d32">
      <inkml:trace xmlns:inkml="http://www.w3.org/2003/InkML" xml:id="stk32" contextRef="#ctx0" brushRef="#br0">9960 11123 348 0,'0'0'0'3,"0"0"0"1,0 0 0 2,0 0-1-6,0 0 1 4,0 0-1 1,0 0 1 0,0 0-3-4,0 0 3 2,0 0-3 3,0 0 3-1,0 0-195-4</inkml:trace>
    </iact:actionData>
  </iact:action>
  <iact:action type="add" startTime="70736">
    <iact:property name="dataType"/>
    <iact:actionData xml:id="d33">
      <inkml:trace xmlns:inkml="http://www.w3.org/2003/InkML" xml:id="stk33" contextRef="#ctx0" brushRef="#br0">9856 11078 382 0,'0'0'0'1,"0"0"0"-1,0 0 0 0,0 0-1 7,0 0 1-7,-33 10 0 4,20-10 0 5,13 0-1-8,0 0 1-1,-20 0 0 6,-11 5 0 0,31-5 1-4,0 0-1-2,-35 0 2 6,-1-5-2-1,36 5 10-4,0 0-10 2,-35 0 10 4,4 7-10-4,31-7 20 2,0 0-20-4,-30 10 21 5,2-10-21-3,28 0 30-1,0 0-30 2,-28 5 31 1,3-5-31-1,25 0 42-1,0 0-42-2,-31 5 42 7,6 3-42-6,25-8 42 2,0 0-42-2,-23 10 42 5,5-3-42-4,18-7 38 1,0 0-38-3,-20 5 39 5,2 2-39-2,18-7 39-1,0 0-39-2,-20 15 40 7,0 3-40-5,20-18 25-1,0 0-25 0,-18 25 25 6,3-3-25-5,15-22 11 1,0 0-11-3,-18 25 12 5,3 7-12 1,15-32 8-5,0 0-8-2,-13 33 8 6,0-1-8 0,13-32 10-5,0 0-10 3,-10 37 10 1,8 8-10-2,2-45 14 0,0 0-14 0,0 45 14 2,7-8-14 1,-7-37 16-5,0 0-16 2,13 33 16 2,0 1-16-1,-13-34 16-2,0 0-16 2,17 33 17 1,4-3-17-1,-21-30 14-2,0 0-14 1,20 32 15 3,13 3-15-2,-33-35 13-2,0 0-13 1,33 35 13 4,-5-10-13-2,-28-25 13-4,0 0-13 1,30 22 14 4,8 0-14-2,-38-22 13 0,0 0-13-3,38 23 14 6,3-3-14-3,-41-20 14-3,0 0-14 2,33 17 14 4,5 6-14-1,-38-23 15-5,0 0-15-1,33 24 15 8,-2-4-15-5,-31-20 15 2,0 0-15-4,33 20 16 4,0-5-16 0,-33-15 15-3,0 0-15 1,35 13 16 3,-5-6-16-3,-30-7 13 0,0 0-13 0,28 5 14 3,8 0-14-3,-36-5 12-1,0 0-12 1,38 0 13 4,3-5-13-4,-41 5 8 0,0 0-8-1,35-5 8 5,3-2-8-2,-38 7 12-4,0 0-12 1,43-13 12 5,3-4-12-3,-46 17 11 0,0 0-11-3,46-23 12 8,2 6-12-6,-48 17 12-2,0 0-12 2,43-22 13 1,-15 4-13 0,-28 18 12-1,0 0-12-1,25-22 12 4,-2-13-12-1,-23 35 9-3,0 0-9-1,20-42 10 6,-4-3-10-2,-16 45 10-1,0 0-10-4,12-43 11 6,-2 4-11 1,-10 39 11-7,0 0-11 3,8-43 12 2,-18 4-12-1,10 39 14-2,0 0-14 2,-13-50 15 1,3-3-15-1,10 53 13-1,0 0-13-1,-20-49 14 5,-6 9-14-4,26 40 12 0,0 0-12-1,-33-40 13 5,-5 10-13-3,38 30 11-2,0 0-11 1,-43-25 11 2,-5 5-11 0,48 20 8-3,0 0-8 2,-48-15 9 1,2 6-9-2,46 9 8 2,0 0-8-4,-46-8 9 5,-2 3-9-2,48 5 6-2,0 0-6 1,-50-5 7 2,-1 0-7 0,51 5 2-3,0 0-2 0,-48 0 3 5,-3 5-3-4,51-5 0 1,0 0 0-2,-59 5 1 4,6-2-1-2,53-3 0 0,0 0 0-3,-51 2 0 5,6 6 0-2,45-8 0-2,0 0 0 2,-41 7 0 1,3 10 0-2,38-17 0 2,0 0 0-4,-38 28 0 4,8-1 0-1,30-27 0-1,0 0 0 0,-28 42 0 3,2 18 0-3,26-60-2 0,0 0 2-1,-20 70-1 5,7 2 1-3,13-72-9-2,0 0 9 2,-5 72-8 1,8 10 8 1,-1 0-1158-5</inkml:trace>
    </iact:actionData>
  </iact:action>
  <iact:action type="add" startTime="72452">
    <iact:property name="dataType"/>
    <iact:actionData xml:id="d34">
      <inkml:trace xmlns:inkml="http://www.w3.org/2003/InkML" xml:id="stk34" contextRef="#ctx0" brushRef="#br0">13045 11140 438 0,'0'0'0'2,"0"0"0"4,-30 0 0 0,30 0 17-6,0 0-17 2,-23 0 18 5,3 0-18-3,20 0 56-2,0 0-56 1,-28 5 57 2,-15 0-57-1,43-5 42-2,0 0-42 0,-51 7 42 5,5 3-42-3,46-10 54-2,0 0-54 1,-53 13 55 3,-5-6-55-2,58-7 54-2,0 0-54 0,-61 13 54 5,2 4-54-3,59-17 47-2,0 0-47 1,-48 18 48 3,10-1-48-1,38-17 45-3,0 0-45 0,-33 20 45 5,-5 0-45-2,38-20 39-5,0 0-39 3,-35 17 40 2,4-4-40 0,31-13 33-3,0 0-33 1,-33 12 33 4,0 3-33-1,33-15 26-6,0 0-26 3,-30 17 27 3,2 1-27-2,28-18 23-1,0 0-23 0,-31 17 23 1,11 1-23 1,20-18 20-3,0 0-20 2,-20 22 20 0,0 20-20 1,20-42 16-3,0 0-16 1,-18 40 17 3,5-10-17-2,13-30 14-1,0 0-14-1,-8 30 14 3,3 5-14 0,5-35 12-3,0 0-12 1,-2 40 12 3,2-6-12-3,0-34 11-1,0 0-11 1,7 30 11 4,-1-2-11-2,-6-28 12-2,0 0-12-2,12 27 12 6,6 3-12-5,-18-30 11 2,0 0-11-3,23 30 11 6,2 5-11-3,-25-35 10-2,0 0-10 1,33 27 11 3,3 0-11-2,-36-27 5-1,0 0-5-1,35 25 6 4,1 5-6-3,-36-30 6 3,0 0-6-5,35 30 7 3,-2-3-7 1,-33-27 5-4,0 0-5 3,33 25 6 2,-5-7-6-2,-28-18 5 2,0 0-5-6,31 12 6 5,2-4-6-2,-33-8 6 3,0 0-6-5,28 5 6 4,7-3-6-1,-35-2 5-2,0 0-5 0,43-2 6 5,5-6-6-3,-48 8 4 0,0 0-4-3,46-15 5 6,-13 0-5-4,-33 15 6 2,0 0-6-5,33-20 6 6,0-7-6-2,-33 27 6 0,0 0-6-3,33-27 7 5,-8 4-7 0,-25 23 8-4,0 0-8-1,26-25 8 5,-1 3-8-3,-25 22 7 1,0 0-7-2,25-30 7 4,-4 8-7-2,-21 22 8 1,0 0-8-4,20-28 9 4,-2-9-9 1,-18 37 8-6,0 0-8 4,20-37 9 2,-7 7-9-3,-13 30 8-1,0 0-8 1,7-30 9 4,1-5-9-4,-8 35 7-1,0 0-7 1,5-37 7 3,0-1-7-2,-5 38 6-1,0 0-6-1,3-37 6 5,-3-13-6-4,0 50 6-1,0 0-6 1,0-42 6 4,0 7-6-4,0 35 6-1,0 0-6 1,-5-30 6 3,-5-10-6-2,10 40 6-1,0 0-6-1,-13-39 7 4,-5 9-7-2,18 30 7 1,0 0-7-5,-20-28 7 6,-8-4-7 0,28 32 6-5,0 0-6 1,-28-27 6 4,5 9-6-3,23 18 4 2,0 0-4-4,-25-17 4 5,-8 4-4-2,33 13 2-2,0 0-2 1,-38-5 2 3,5 5-2-2,33 0 1-1,0 0-1-2,-38 5 1 6,-13 3-1-3,51-8 0 1,0 0 0-5,-48 15 1 7,2 10-1-4,46-25 0 0,0 0 0-1,-38 25 0 4,-8 14 0-2,46-39 0 2,0 0 0-5,-38 48 0 4,5 9 0 1,33-57-5-6,0 0 5 2,-30 65-5 4,4 9 5-2,26-74-14-2,0 0 14 1,-15 77-13 3,10 1 13-1,3-1-1276-3</inkml:trace>
    </iact:actionData>
  </iact:action>
  <iact:action type="add" startTime="74012">
    <iact:property name="dataType"/>
    <iact:actionData xml:id="d35">
      <inkml:trace xmlns:inkml="http://www.w3.org/2003/InkML" xml:id="stk35" contextRef="#ctx0" brushRef="#br0">15799 11232 550 0,'0'0'0'2,"0"0"0"5,0 0 0-3,0 0 13-3,0 0-13 2,-38 0 14 4,17 0-14-4,21 0 26-1,0 0-26 2,-18 0 27 1,1 3-27-1,17-3 36-2,0 0-36 1,-23 5 36 3,-13 5-36 0,36-10 27-5,0 0-27 2,-33 12 28 4,5-7-28-4,28-5 23 0,0 0-23-1,-20 7 23 6,0 6-23-7,20-13 18 4,0 0-18-4,-20 15 18 4,-6 2-18-1,26-17 19 0,0 0-19-2,-25 20 19 3,2 3-19 0,23-23 16-3,0 0-16 1,-23 27 16 4,-2 3-16-4,25-30 16-1,0 0-16 1,-23 35 16 2,5 9-16 5,18-44 17-6,0 0-17-3,-18 48 18 1,1-9-18 2,17-39 19 1,0 0-19-4,-16 35 20 10,4-2-20-8,12-33 17-3,0 0-17 0,-10 30 17 8,10 2-17-6,0-32 14 2,0 0-14-3,5 25 15 6,2 2-15 1,-7-27 14-7,0 0-14-1,10 20 15 5,-5 2-15 4,-5-22 14-8,0 0-14-1,16 30 15 12,1 5-15-7,-17-35 15-5,0 0-15 0,23 35 15 4,3-3-15 3,-26-32 8-5,0 0-8-2,25 28 9 5,0 2-9 0,-25-30 9-4,0 0-9 4,26 32 10-1,-1 0-10 2,-25-32 10-4,0 0-10 4,28 28 10-5,0-1-10 7,-28-27 13-7,0 0-13-1,25 20 14 7,1-5-14 3,-26-15 20-8,0 0-20-2,23 15 21 3,5-3-21 2,-28-12 20-2,0 0-20-3,30 15 21 9,11-2-21-5,-41-13 20-3,0 0-20-1,35 7 20 7,3-2-20 1,-38-5 21-7,0 0-21 0,43 0 21 5,5 0-21-3,-48 0 21 4,0 0-21-6,49 0 22 2,-19 0-22 6,-30 0 18-8,0 0-18-1,36-10 18 5,4-2-18-1,-40 12 13 1,0 0-13-3,43-18 14 3,-7-4-14-2,-36 22 10 5,0 0-10-5,33-25 10-3,0-2-10 8,-33 27 12-6,0 0-12-2,35-25 12 10,-12-5-12-9,-23 30 9 0,0 0-9 2,23-28 10 3,-8-1-10-2,-15 29 8-2,0 0-8 7,18-30 8-7,0 7-8 0,-18 23 5 2,0 0-5-2,13-22 5 12,-3-3-5-12,-10 25 5-2,0 0-5 0,7-27 5 12,3-8-5-10,-10 35 5-2,0 0-5 0,3-35 5 11,-3 5-5-9,0 30 7-2,0 0-7 0,-3-32 7 6,-2-11-7 1,5 43 7-7,0 0-7 3,-7-42 8 2,-6 7-8 4,13 35 10-8,0 0-10 0,-13-37 11 3,-4-15-11 5,17 52 7-5,0 0-7-2,-23-53 8-2,0 9-8 9,23 44 6-8,0 0-6-1,-25-40 7 6,-8 0-7-2,33 40 5-2,0 0-5 7,-36-42 5-5,1 9-5-4,35 33 5 1,0 0-5 9,-36-27 5-7,-2 7-5-2,38 20 5 2,0 0-5 4,-41-27 6-5,-4 7-6 5,45 20 5-6,0 0-5 0,-38-18 5 5,-3 13-5-3,41 5 4 1,0 0-4-3,-38-7 4 3,-5 2-4 8,43 5 3-11,0 0-3-1,-41-5 4 13,3 5-4-11,38 0 5-2,0 0-5 0,-33 10 5 7,-10 5-5-4,43-15 2-3,0 0-2 2,-46 17 3 5,-2 6-3-1,48-23 1-2,0 0-1-4,-46 27 1 9,-7-2-1-5,53-25 0-4,0 0 0 0,-51 42 0 7,-2 13 0-2,53-55 0-4,0 0 0 2,-48 65 0 3,7 7 0-1,41-72-6-4,0 0 6 2,-33 80-6 3,11-1 6-1,-1 3-1266-4</inkml:trace>
    </iact:actionData>
  </iact:action>
  <iact:action type="add" startTime="75485">
    <iact:property name="dataType"/>
    <iact:actionData xml:id="d36">
      <inkml:trace xmlns:inkml="http://www.w3.org/2003/InkML" xml:id="stk36" contextRef="#ctx0" brushRef="#br0">18917 11123 606 0,'0'0'0'1,"0"0"0"6,-13 7 0-3,13-7 16-3,0 0-16 2,0 0 16 2,-10 5-16 0,10-5 20-3,0 0-20 0,0 0 20 5,0 0-20-4,0 0 14 0,0 0-14-1,-10 10 14 4,10-10-14-1,0 0 9-3,0 0-9 0,-18 7 9 5,6-2-9-3,12-5 10-2,0 0-10 0,-16 5 10 5,-1-5-10-3,17 0 16-2,0 0-16 1,-18 0 17 2,5 0-17 0,13 0 32-2,0 0-32-1,-15 3 33 5,-5-3-33-4,20 0 40 0,0 0-40-1,-31 0 41 5,6 0-41-1,25 0 42-6,0 0-42 2,-25 2 43 5,-8 1-43-4,33-3 36 0,0 0-36-1,-36 10 36 6,-5 2-36-2,41-12 26-4,0 0-26-2,-38 18 26 6,8-1-26-2,30-17 20-2,0 0-20 2,-25 8 20 3,4 4-20-3,21-12 15-4,0 0-15 2,-12 10 16 4,4-5-16-2,8-5 15-2,0 0-15 0,0 0 15 5,-18 17-15-3,18-17 11-1,0 0-11-1,-7 10 12 4,-1 3-12-2,8-13 10-1,0 0-10-1,-5 15 10 4,2 0-10-1,3-15 5-3,0 0-5-1,-2 17 6 5,-1 0-6 0,3-17 3-2,0 0-3-3,-5 30 3 5,0 10-3-2,5-40 4-2,0 0-4 2,-2 40 4 1,2-10-4-2,0-30 4 0,0 0-4-1,0 25 5 5,0 5-5-4,0-30 5-1,0 0-5 1,2 32 6 3,3-5-6 1,-5-27 5-7,0 0-5 4,8 30 5 1,2 3-5-2,-10-33 6 2,0 0-6-5,13 32 7 6,7 3-7-2,-20-35 8-1,0 0-8-1,13 25 8 4,-3-5-8-2,-10-20 8-2,0 0-8 1,10 17 9 4,8 8-9-4,-18-25 8 0,0 0-8-1,23 20 9 4,-1-3-9-2,-22-17 8-2,0 0-8 1,26 15 9 3,2-5-9-2,-28-10 8-1,0 0-8-1,30 15 9 4,-2-3-9-1,-28-12 8-3,0 0-8 1,30 10 9 2,-2-2-9-1,-28-8 10 0,0 0-10-2,26 10 10 4,-3-3-10-3,-23-7 11 0,0 0-11 0,25 5 11 2,0 0-11 0,-25-5 9-2,0 0-9-1,31 5 10 3,2 0-10 2,-33-5 9-5,0 0-9-2,28 5 9 6,-8-2-9-1,-20-3 8-3,0 0-8 0,23-3 9 6,2-2-9-5,-25 5 8-2,0 0-8 2,28-5 8 5,-5-5-8-5,-23 10 8-2,0 0-8 2,23-7 8 4,0-3-8-4,-23 10 8 0,0 0-8-1,20-8 8 6,-7-4-8-3,-13 12 10-4,0 0-10 0,12-5 10 6,4-3-10-2,-16 8 8-4,0 0-8 1,17-9 8 5,4-9-8-1,-21 18 8-6,0 0-8 2,22-17 8 5,1-6-8-4,-23 23 6 0,0 0-6 0,21-20 7 2,-9 5-7 2,-12 15 6-6,0 0-6 1,13-19 7 4,5-14-7-2,-18 33 6-2,0 0-6 0,17-37 7 5,-1-3-7-3,-16 40 8-2,0 0-8 0,7-40 9 5,-2 5-9-3,-5 35 8-1,0 0-8 9,-2-34 9-9,-1-16-9-3,3 50 6 5,0 0-6-5,-10-43 6 4,0 14-6 0,10 29 5 1,0 0-5-3,-13-30 5 2,-4 0-5 1,17 30 2-5,0 0-2 4,-23-28 2 2,-8-4-2 2,31 32 3-7,0 0-3-1,-30-25 3 5,4 8-3-1,26 17 3 0,0 0-3-3,-22-18 4 5,-9-4-4-2,31 22 4-2,0 0-4 1,-30-20 5 2,7 3-5 2,23 17 3-7,0 0-3 5,-26-13 3-1,-1-2-3 0,27 15 3-2,0 0-3 1,-36-12 4 3,-2-1-4-2,38 13 3-2,0 0-3 1,-43-5 3 3,-8-2-3-2,51 7 3-1,0 0-3-2,-56-3 4 6,-5-4-4-3,61 7 3-2,0 0-3 0,-71-7 3 5,0 7-3-4,71 0 0 1,0 0 0-3,-76 2 0 5,3 3 0-1,73-5-4-2,0 0 4-1,-74 0-3 3,-2 0 3 0,2 0-1281-2</inkml:trace>
    </iact:actionData>
  </iact:action>
  <iact:action type="add" startTime="77359">
    <iact:property name="dataType"/>
    <iact:actionData xml:id="d37">
      <inkml:trace xmlns:inkml="http://www.w3.org/2003/InkML" xml:id="stk37" contextRef="#ctx0" brushRef="#br0">6730 12442 695 0,'0'0'0'2,"0"0"0"6,0 0 0-5,0 0 13 0,0 0-13-2,0 0 14 7,0 0-14-5,0 0 19-1,0 0-19 1,0 0 20 2,0 0-20-1,0 0 6-2,0 0-6 1,-31-10 7 3,11 12-7-1,20-2 4-3,0 0-4 1,-18 3 4 3,6-3-4-2,12 0 4-1,0 0-4-2,-16 2 4 6,-9 1-4-3,25-3 4-1,0 0-4-1,-25 5 5 4,-1-5-5-2,26 0 5-2,0 0-5 1,-20 2 6 3,-11 1-6-2,31-3 8-2,0 0-8 2,-27 2 9 1,-6 1-9 0,33-3 12-4,0 0-12 2,-21 2 12 3,1 3-12-2,20-5 16-2,0 0-16 1,-15 2 16 8,-1 3-16-11,16-5 13 2,0 0-13 2,-12 3 13 2,-1-3-13-1,13 0 15-2,0 0-15-2,-8 2 16 3,-4 3-16 2,12-5 15-5,0 0-15 2,0 0 16 2,-13 13-16 3,13-13 13-7,0 0-13-1,-13 15 14 8,1 10-14-3,12-25 9-5,0 0-9 3,-8 25 10 3,1 7-10-2,7-32 7 0,0 0-7-3,0 32 7 5,2 3-7-2,-2-35 2-2,0 0-2 2,5 42 3 1,0 6-3-1,-5-48 0-2,0 0 0 1,10 47 1 3,0-12-1-2,-10-35 0-2,0 0 0 1,16 30 1 3,4 5-1-2,-20-35 0-1,0 0 0 0,23 39 1 3,-8-11-1-3,-15-28 2-1,0 0-2 1,18 27 2 3,2-2-2-2,-20-25 5-2,0 0-5 0,15 27 5 5,1-4-5-3,-16-23 11-1,0 0-11-1,15 20 11 4,3 0-11 1,-18-20 17-6,0 0-17 1,10 22 18 3,0-5-18-1,-10-17 18-2,0 0-18 1,13 18 19 3,-1 2-19-2,-12-20 16-1,0 0-16 0,15 20 17 2,3-8-17-2,-18-12 16 1,0 0-16-2,15 13 16 4,8-1-16-3,-23-12 18 0,0 0-18 0,26 10 18 3,-3-5-18-2,-23-5 17-2,0 0-17 0,22 5 18 6,6-3-18-5,-28-2 17 0,0 0-17-2,31-2 17 6,2-3-17-3,-33 5 15-2,0 0-15 1,33-5 15 4,-13-5-15-3,-20 10 8-1,0 0-8-2,28-7 8 5,15-11-8-2,-43 18 7-2,0 0-7 2,38-17 8 1,-5 4-8 0,-33 13 7-2,0 0-7-3,28-5 7 7,10-10-7-1,-38 15 7-5,0 0-7 3,31-15 7 0,-4 0-7 0,-27 15 8 2,0 0-8-6,18-12 9 5,-5 5-9-1,-13 7 7 0,0 0-7-3,15-15 8 6,5-18-8-2,-20 33 8-5,0 0-8 3,21-40 9 3,2-4-9-1,-23 44 9-3,0 0-9-1,12-48 9 7,3 4-9-4,-15 44 8-1,0 0-8-2,13-48 9 6,-8-4-9-4,-5 52 8 0,0 0-8-1,3-47 9 4,2 2-9-1,-5 45 8-4,0 0-8 2,2-37 9 3,-4 7-9-1,2 30 8-4,0 0-8 2,-13-33 9 3,-7 4-9 1,20 29 8-5,0 0-8-2,-20-28 8 7,-6 6-8-2,26 22 5-4,0 0-5 1,-33-18 6 5,-10 1-6-4,43 17 5 2,0 0-5-5,-46-15 6 6,6 3-6 1,40 12 4-4,0 0-4-3,-46-10 4 5,-10-8-4-1,56 18 4 1,0 0-4-4,-48-15 4 4,5 3-4-1,43 12 3-2,0 0-3 1,-38-8 4 4,2 8-4-4,36 0 4 0,0 0-4-1,-38 0 4 5,-2 5-4-4,40-5 5 2,0 0-5-4,-46 13 6 4,-5 9-6 0,51-22 6-4,0 0-6 3,-53 30 6 2,2 5-6-2,51-35 7 0,0 0-7-3,-45 40 7 9,-1 12-7-7,46-52 6-2,0 0-6-1,-43 60 6 8,10 17-6-5,33-77 1-1,0 0-1 2,-18 84 2 1,15-4-2-2,3 2-1187 1</inkml:trace>
    </iact:actionData>
  </iact:action>
  <iact:action type="add" startTime="79147">
    <iact:property name="dataType"/>
    <iact:actionData xml:id="d38">
      <inkml:trace xmlns:inkml="http://www.w3.org/2003/InkML" xml:id="stk38" contextRef="#ctx0" brushRef="#br0">10313 12402 460 0,'0'0'0'3,"0"0"0"2,0 0 0 2,0 0 11-7,0 0-11 1,0 0 11 6,0 0-11-3,0 0 23-2,0 0-23 0,0 0 23 4,-36-18-23-2,36 18 59-1,0 0-59-1,-18-7 59 6,-2-6-59-3,20 13 58-4,0 0-58 2,-20-14 58 2,-6-4-58 2,26 18 54-7,0 0-54 2,-33-17 55 4,-5 2-55-1,38 15 48-4,0 0-48 3,-33-10 49 1,3-3-49 2,30 13 41-7,0 0-41 2,-28-10 41 5,-5 3-41-4,33 7 43 0,0 0-43-1,-36-5 44 4,9 5-44-1,27 0 38-4,0 0-38 2,-33-5 39 3,-13 5-39 4,46 0 33-10,0 0-33 0,-53 5 33 12,2-3-33-11,51-2 27 0,0 0-27 0,-51 8 27 6,0 2-27-2,51-10 20-2,0 0-20-3,-53 7 21 6,-5 1-21-2,58-8 16-2,0 0-16 2,-54 0 17 2,16 0-17 2,38 0 13-7,0 0-13-1,-38 10 14 5,0 5-14 1,38-15 10-5,0 0-10 3,-35 17 10 0,9 1-10 3,26-18 6-5,0 0-6-2,-25 17 7 7,0 3-7 1,25-20 2-7,0 0-2-1,-21 25 2 5,1 10-2 4,20-35 0-8,0 0 0-1,-18 34 1 6,3 4-1 3,15-38 0-8,0 0 0-1,-20 42 0 4,7 0 0 5,13-42 0-8,0 0 0-1,-10 43 0 5,2 6 0 4,8-49 0-8,0 0 0-1,0 48 0 6,0-11 0-2,0-37 0-3,0 0 0 1,5 37 1 5,3 6-1 0,-8-43 1-5,0 0-1-2,8 44 1 6,4 4-1 2,-12-48 3-7,0 0-3-1,18 37 3 6,2-5-3 1,-20-32 4-5,0 0-4-2,18 35 4 6,5 3-4 3,-23-38 5-8,0 0-5-1,25 37 5 5,8 0-5 5,-33-37 5-9,0 0-5-1,33 35 6 5,-2 0-6 4,-31-35 6-8,0 0-6-1,38 35 6 4,15-5-6 7,-53-30 5-10,0 0-5-1,51 25 6 3,2-8-6 6,-53-17 4-8,0 0-4-1,51 17 5 5,-6-7-5 4,-45-10 4-8,0 0-4-1,46 5 4 5,0-2-4 2,-46-3 1-4,0 0-1-3,38-3 2 5,2-2-2 1,-40 5 2-4,0 0-2 0,41-10 2 4,5-10-2-1,-46 20 2-4,0 0-2 3,43-22 2 1,-2-10-2 2,-41 32 2-6,0 0-2-1,43-38 2 6,7 1-2 3,-50 37 3-8,0 0-3-1,49-42 3 6,-11 2-3 3,-38 40 7-8,0 0-7-1,33-40 7 4,-5-2-7 6,-28 42 9-9,0 0-9-1,30-50 9 5,-5-2-9 4,-25 52 13-8,0 0-13-1,18-62 14 5,-8-8-14 5,-10 70 11-9,0 0-11-1,5-70 11 7,-10 3-11-5,5 67 10-2,0 0-10 8,-2-57 11-7,-8-5-11 5,10 62 8-5,0 0-8 1,-13-53 9 5,-2 11-9-4,15 42 8 0,0 0-8 1,-21-40 8 1,-4 3-8-2,25 37 6 2,0 0-6-4,-25-37 7 5,-3 2-7 3,28 35 6-8,0 0-6-1,-33-25 7 5,-10-3-7 4,43 28 6-8,0 0-6-1,-44-17 7 4,9 5-7 6,35 12 6-9,0 0-6-1,-46-8 7 4,-4 6-7 4,50 2 3-6,0 0-3-2,-49 2 3 6,6 6-3-1,43-8 1-3,0 0-1 0,-45 12 2 9,-21 8-2-11,66-20 0 1,0 0 0 3,-64 27 1 1,6 11-1 0,58-38 0-2,0 0 0-3,-54 42 0 8,-4 8 0-1,58-50 0-6,0 0 0-1,-46 59 0 5,11 14 0 7,35-73-1-11,0 0 1 0,-23 84-1 1,3 6 1 6,20-90-3-6,0 0 3-2,-10 102-3 9,7-5 3-7,1 0-1261-2</inkml:trace>
    </iact:actionData>
  </iact:action>
  <iact:action type="add" startTime="80634">
    <iact:property name="dataType"/>
    <iact:actionData xml:id="d39">
      <inkml:trace xmlns:inkml="http://www.w3.org/2003/InkML" xml:id="stk39" contextRef="#ctx0" brushRef="#br0">13188 12402 774 0,'0'0'0'2,"0"0"0"4,0-13 0-1,0 13 4-4,0 0-4 2,0 0 4 1,-11-12-4 1,11 12 16-3,0 0-16 1,0 0 17 3,-20-5-17-2,20 5 16 0,0 0-16-2,-13-5 17 4,1-3-17-2,12 8 12-2,0 0-12 2,-15-17 12 1,-18 2-12-1,33 15 12-2,0 0-12 0,-36-12 12 6,6 4-12-6,30 8 12 1,0 0-12 1,-31-7 13 2,-15-1-13-3,46 8 11-1,0 0-11 0,-43-2 12 5,-5 2-12-3,48 0 14 3,0 0-14-7,-46 0 15 3,-7 2-15 8,53-2 19-11,0 0-19 1,-48 8 20 3,7 4-20 7,41-12 23-10,0 0-23-1,-43 18 24 4,-3 6-24 2,46-24 22-4,0 0-22-2,-45 28 23 10,9 2-23-5,36-30 23-5,0 0-23 1,-43 35 23 10,3 4-23-7,40-39 16-4,0 0-16 1,-46 48 17 7,8 4-17-3,38-52 14-5,0 0-14 0,-33 55 14 10,-5 4-14-7,38-59 10-3,0 0-10 3,-28 60 11 6,8-8-11-4,20-52 11-5,0 0-11 0,-13 43 11 6,8-11-11 6,5-32 6-10,0 0-6-1,0 30 6-1,2 0-6 6,-2-30 5-2,0 0-5-4,5 30 6 6,3-3-6 4,-8-27 7-9,0 0-7-1,18 25 7 3,12 10-7 5,-30-35 8-7,0 0-8 1,28 32 9 3,-10-9-9 5,-18-23 9-9,0 0-9 0,20 19 9 2,3 4-9 3,-23-23 14-3,0 0-14-3,30 17 14 10,9 3-14-8,-39-20 15-2,0 0-15 3,35 20 16 3,1-3-16-3,-36-17 14 6,0 0-14-6,33 13 14-3,12 4-14 9,-45-17 11-8,0 0-11-1,48 8 11 5,8-8-11 1,-56 0 11-3,0 0-11-3,54 0 12 5,-1 0-12 5,-53 0 10-9,0 0-10-1,56-8 11 5,-3-9-11 5,-53 17 10-9,0 0-10-1,53-22 10 4,3-3-10 1,-56 25 8 0,0 0-8-5,43-28 8 11,-7 3-8-7,-36 25 8-4,0 0-8 0,33-29 8 9,-3-14-8-5,-30 43 7-4,0 0-7 0,26-37 8 8,-6 2-8-3,-20 35 7-4,0 0-7 2,13-30 8 3,-1-7-8-1,-12 37 9-4,0 0-9 1,8-37 10 3,-6-3-10 6,-2 40 9-10,0 0-9 0,-2-40 9 3,-6-12-9 3,8 52 10-3,0 0-10-4,-12-53 11 8,-6 6-11-6,18 47 10-1,0 0-10 0,-18-42 11 9,-5-3-11-6,23 45 13-3,0 0-13-1,-23-42 14 9,1 4-14-4,22 38 12-5,0 0-12 1,-26-35 13 5,-14 1-13 0,40 34 13 2,0 0-13-7,-39-30 14 0,-4 10-14 10,43 20 10-8,0 0-10-3,-38-18 11 0,-7-1-11 12,45 19 9-9,0 0-9-3,-49-18 10 0,-4 8-10 8,53 10 7-6,0 0-7-2,-51-2 8 11,6 7-8-8,45-5 6-3,0 0-6 0,-43 15 6 6,-6 9-6 4,49-24 4-9,0 0-4 0,-48 35 4 3,0 3-4 3,48-38 1-6,0 0-1-1,-51 49 2 10,11 14-2-8,40-63 0-2,0 0 0 10,-38 72 0-6,10 10 0-3,28-82-2 1,0 0 2 0,-18 87-2 3,10-5 2 8,8-82-8-11,0 0 8-2,8 75-8 0,10-10 8 9,2 2-1273-7</inkml:trace>
    </iact:actionData>
  </iact:action>
  <iact:action type="add" startTime="82046">
    <iact:property name="dataType"/>
    <iact:actionData xml:id="d40">
      <inkml:trace xmlns:inkml="http://www.w3.org/2003/InkML" xml:id="stk40" contextRef="#ctx0" brushRef="#br0">15989 12310 628 0,'0'0'0'2,"0"0"0"2,0 0 0 1,0 0-6-4,0 0 6 3,0 0-5 5,-15-8 5-9,15 8 0 4,0 0 0-3,-13-5 1 5,0 3-1-2,13 2 7-1,0 0-7-1,-12-5 7 4,-1 5-7-1,13 0 11 0,0 0-11-5,-18-8 11 7,-2 3-11-4,20 5 23-1,0 0-23 2,-25 0 23 1,-1 5-23-2,26-5 36 1,0 0-36-2,-25 8 37 4,-6-6-37-2,31-2 36-2,0 0-36 1,-35 15 37 5,-3 3-37-6,38-18 36 1,0 0-36-1,-36 17 36 4,6 3-36-2,30-20 37-2,0 0-37 1,-33 22 38 9,-8 6-38-11,41-28 35 1,0 0-35 0,-43 27 35 6,5 0-35-3,38-27 31-4,0 0-31-1,-41 28 31 10,-4-1-31-7,45-27 28-2,0 0-28-1,-41 30 29 11,11-5-29-8,30-25 19-2,0 0-19-1,-28 27 20 7,2 8-20 4,26-35 15-8,0 0-15-3,-30 30 16 1,2 12-16 8,28-42 11-8,0 0-11-1,-20 38 12 11,2-8-12-8,18-30 10-3,0 0-10 0,-13 27 10 10,3-2-10-6,10-25 9-3,0 0-9-1,-5 17 9 6,5-9-9 2,0-8 8-5,0 0-8-3,0 0 9 5,0 17-9 0,0-17 8-4,0 0-8 1,0 15 9 4,8 7-9 4,-8-22 8-9,0 0-8-1,12 25 9 5,-4-7-9-2,-8-18 10 2,0 0-10-4,10 17 10 5,5 1-10-1,-15-18 11-4,0 0-11 3,18 17 11 1,2-5-11 1,-20-12 11-4,0 0-11-2,23 13 11 13,15 4-11-11,-38-17 12-2,0 0-12 0,33 18 12 10,-10-8-12-6,-23-10 13-4,0 0-13 1,23 7 13 5,15 3-13-1,-38-10 12 1,0 0-12-5,43 8 12 1,-10 2-12 8,-33-10 11-9,0 0-11-1,31 10 12 6,-1-3-12-1,-30-7 10-4,0 0-10 2,28 7 11 2,2 6-11 5,-30-13 8-9,0 0-8-1,31 10 8 4,-1-10-8 2,-30 0 6-6,0 0-6 10,31-3 7-7,-3-2-7-3,-28 5 4 3,0 0-4 0,28-2 4 2,5 2-4 4,-33 0 2-9,0 0-2 0,30 0 3 6,-5-3-3 4,-25 3 2-9,0 0-2-1,36-7 2 4,15-3-2 4,-51 10 4-6,0 0-4-2,45-7 4 5,-12 2-4 7,-33 5 5-10,0 0-5-1,31-5 5-1,4-13-5 9,-35 18 5-7,0 0-5-2,33-22 6 8,-10 2-6-2,-23 20 6-6,0 0-6 0,20-25 7 9,3-7-7-4,-23 32 6-5,0 0-6 0,23-40 7 7,-3-8-7-1,-20 48 7-4,0 0-7-2,11-47 7 7,-6-5-7-3,-5 52 7 0,0 0-7-2,5-52 7 11,0 2-7-12,-5 50 6-1,0 0-6 0,2-47 6 6,-4 2-6 2,2 45 5-7,0 0-5-1,-10-42 6 6,-1 9-6 2,11 33 4-7,0 0-4-1,-20-30 5 6,0-2-5-1,20 32 5-4,0 0-5 7,-23-27 6-7,-2 9-6 6,25 18 5-6,0 0-5 0,-28-12 5 13,-15-3-5-13,43 15 5 0,0 0-5-1,-49-15 6 9,-4 5-6-4,53 10 3-5,0 0-3 0,-48-5 3 9,7 0-3-7,41 5 1-2,0 0-1 3,-38-5 2 3,3 2-2 1,35 3 0-5,0 0 0 1,-36-5 1 4,8 5-1-2,28 0 0-5,0 0 0 0,-30 8 0 6,4 2 0 4,26-10 0-9,0 0 0 0,-25 10 0 3,2 2 0 1,23-12 0-1,0 0 0-4,-30 13 0 12,-3 9 0-9,33-22 0-3,0 0 0 0,-31 25 0 11,1 2 0-8,30-27 0-2,0 0 0-1,-28 30 0 11,5 3 0-8,23-33-2-3,0 0 2 0,-18 42-1 12,11 10 1-9,7-52-14-3,0 0 14 0,-5 60-14 6,10 7 14 1,0 0-1229-6</inkml:trace>
    </iact:actionData>
  </iact:action>
  <iact:action type="add" startTime="83428">
    <iact:property name="dataType"/>
    <iact:actionData xml:id="d41">
      <inkml:trace xmlns:inkml="http://www.w3.org/2003/InkML" xml:id="stk41" contextRef="#ctx0" brushRef="#br0">18877 12369 583 0,'0'0'0'2,"0"0"0"2,0 0 0-1,0 0 0 0,0 0 0 0,-16-5 0 3,9-7 0-3,7 12-1 0,0 0 1-1,-10-15 0 4,-8 3 0-1,0-1-377-3</inkml:trace>
    </iact:actionData>
  </iact:action>
  <iact:action type="add" startTime="83525">
    <iact:property name="dataType"/>
    <iact:actionData xml:id="d42">
      <inkml:trace xmlns:inkml="http://www.w3.org/2003/InkML" xml:id="stk42" contextRef="#ctx0" brushRef="#br0">18552 12300 471 0,'0'0'0'1,"-13"7"0"0,-22 3 0 1,35-10 0 2,0 0 0-2,-46 18 1 3,-2 6-1-2,48-24 3 0,0 0-3-1,-49 25 4 4,4 10-4-2,45-35 15-2,0 0-15 0,-43 35 15 5,5-3-15-3,38-32 36-2,0 0-36 1,-26 35 37 4,-2 8-37-4,28-43 44-1,0 0-44 1,-17 49 45 3,-6 1-45-2,23-50 42-2,0 0-42 0,-13 52 43 5,8-7-43-3,5-45 42 0,0 0-42-3,2 42 42 6,6 6-42-2,-8-48 34-5,0 0-34 4,10 42 35 1,0-12-35-1,-10-30 30 1,0 0-30-4,13 32 30 4,5 6-30-1,-18-38 25-1,0 0-25-1,18 34 25 5,2-4-25-4,-20-30 24 2,0 0-24-4,13 23 24 4,9 7-24 0,-22-30 19-3,0 0-19 0,28 27 20 4,5 3-20 0,-33-30 18-5,0 0-18 1,38 30 18 4,3-13-18-2,-41-17 17 1,0 0-17-5,48 13 17 7,11 1-17-4,-59-14 25 2,0 0-25-4,58 15 26 4,-10-5-26 0,-48-10 28-4,0 0-28 2,53 5 29 3,8 0-29-2,-61-5 28-1,0 0-28 0,64 3 28 3,-11-8-28-1,-53 5 27-4,0 0-27 2,51-8 27 2,7-4-27-1,-58 12 21-1,0 0-21-1,58-18 21 4,3 1-21-1,-61 17 17-1,0 0-17-3,59-17 17 4,-3-6-17 0,-56 23 14-3,0 0-14 1,48-22 14 2,-13 9-14-1,-35 13 10-2,0 0-10 0,33-15 11 6,0 1-11-5,-33 14 8 0,0 0-8-1,31-15 8 5,-11 2-8-4,-20 13 7 4,0 0-7-7,20-12 8 5,-4-6-8-2,-16 18 5-1,0 0-5 1,15-25 5 4,-8-7-5-4,-7 32 4-1,0 0-4 1,8-30 4 4,-8-10-4-3,0 40 5-2,0 0-5 1,-8-39 5 3,-4-4-5-2,12 43 8 0,0 0-8-3,-23-52 8 4,-5-5-8-1,28 57 12 1,0 0-12-4,-28-60 12 5,-5 3-12-1,33 57 14-3,0 0-14 1,-35-52 14 2,-6 9-14-2,41 43 11 0,0 0-11-1,-43-37 12 4,-5 2-12-1,48 35 10-3,0 0-10 0,-49-30 11 5,4 0-11-3,45 30 8-2,0 0-8 1,-46-35 9 2,3 8-9 1,43 27 6-6,0 0-6 3,-46-20 7 4,-2 8-7-3,48 12 4-2,0 0-4 0,-56-5 4 5,-2 10-4-4,58-5 2-1,0 0-2 0,-64 7 3 5,-9 6-3-2,73-13 1-1,0 0-1-4,-71 17 2 7,0 5-2-3,71-22 0-2,0 0 0 0,-66 23 0 4,0 9 0-2,66-32-3-1,0 0 3-1,-64 35-2 5,8 2 2-4,56-37-21 3,0 0 21-6,-53 50-21 5,-3 12 21-1,3-2-1207-1</inkml:trace>
    </iact:actionData>
  </iact:action>
  <iact:action type="add" startTime="84914">
    <iact:property name="dataType"/>
    <iact:actionData xml:id="d43">
      <inkml:trace xmlns:inkml="http://www.w3.org/2003/InkML" xml:id="stk43" contextRef="#ctx0" brushRef="#br0">6991 13683 460 0,'0'0'0'2,"0"0"0"1,0 0 0 4,0 0 3-7,0 0-3 3,0 0 4 3,0 0-4-2,0 0 11-2,0 0-11 1,-25 0 11 3,-3-2-11-3,28 2 28 1,0 0-28-2,-31-8 28 3,-2-1-28 0,33 9 36-2,0 0-36 0,-33-8 36 1,13 3-36 1,20 5 20-1,0 0-20-4,-18-5 20 6,-15-2-20 1,33 7 23-7,0 0-23 3,-30-13 24 2,7 1-24 0,23 12 36-2,0 0-36-1,-25-10 37 4,-1-3-37-2,26 13 32-2,0 0-32 1,-30-12 33 2,10 4-33 0,20 8 33-3,0 0-33 0,-18-5 33 5,3 5-33-3,15 0 27-2,0 0-27 1,-21 5 28 3,1 3-28 1,20-8 23-7,0 0-23 3,-23 12 24 2,-2 3-24-1,25-15 18-1,0 0-18 0,-23 20 19 3,-8 8-19-2,31-28 10-2,0 0-10 0,-25 29 10 4,5-4-10-1,20-25 4-3,0 0-4 0,-15 30 5 5,-3 8-5-3,18-38 3-2,0 0-3 0,-18 39 4 4,8 6-4-2,10-45 1-2,0 0-1 1,-5 50 2 4,5 10-2-4,0-60 0 2,0 0 0-4,5 57 1 5,2-20-1-3,-7-37 0 3,0 0 0-6,8 40 0 5,12 7 0 2,-20-47-1-7,0 0 1 4,21 45 0 0,-6-15 0 0,-15-30 0-1,0 0 0-1,15 27 0 5,0 1 0-4,-15-28 0 0,0 0 0-1,23 25 1 6,5-5-1-3,-28-20 3-5,0 0-3 1,31 14 4 7,-11-6-4-5,-20-8 11 0,0 0-11-2,25 10 11 7,8 2-11-4,-33-12 16-2,0 0-16 0,28 15 16 4,-2-5-16-1,-26-10 18-1,0 0-18-3,30 8 18 5,5-1-18-1,-35-7 15-4,0 0-15 2,39 0 16 3,-9 3-16 1,-30-3 13-5,0 0-13-2,33 0 14 6,5-3-14 0,-38 3 14-6,0 0-14 4,36-10 14 1,-3 3-14 1,-33 7 12-4,0 0-12-2,27-13 13 7,1-2-13-4,-28 15 11 5,0 0-11-7,21-15 11 3,-4 5-11 1,-17 10 10-2,0 0-10-3,21-17 11 5,-1-8-11 0,-20 25 7 1,0 0-7-5,25-25 7 3,-9-2-7 1,-16 27 6-4,0 0-6 2,17-32 7 2,1-3-7 0,-18 35 5-3,0 0-5 1,13-35 6 15,-6 5-6-18,-7 30 6 0,0 0-6 0,0-30 7 5,-5-5-7-2,5 35 11-2,0 0-11 2,-5-30 12 3,3 8-12-3,2 22 13 1,0 0-13-2,-8-22 14 4,3-1-14-2,5 23 15-2,0 0-15 1,-15-22 15 3,-3-1-15-2,18 23 15-2,0 0-15 1,-20-19 16 3,0-1-16-2,20 20 13-2,0 0-13 1,-18-20 14 3,-8 0-14-2,26 20 9-2,0 0-9 0,-33-20 9 5,3-3-9-3,30 23 6-2,0 0-6 1,-33-27 6 4,-8 0-6-4,41 27 4-1,0 0-4 1,-40-25 5 3,14 7-5-3,26 18 3 1,0 0-3-2,-30-17 4 4,5 2-4-1,25 15 4-1,0 0-4-3,-28-12 5 3,-10-6-5 3,38 18 5-7,0 0-5 3,-38-15 6 3,10 10-6-3,28 5 6 4,0 0-6-6,-31 0 6 3,6 3-6-1,25-3 5 3,0 0-5-5,-28 7 5 4,-18 3-5-1,46-10 4-2,0 0-4 2,-40 15 5 1,14 3-5-1,26-18 4-2,0 0-4 1,-25 24 4 2,-6 11-4 0,31-35 2-3,0 0-2 1,-33 53 2 3,5 14-2-3,28-67 0 3,0 0 0-6,-20 77 0 7,18 10 0-4,2-87-1 2,0 0 1-4,10 80-1 4,2-13 1-1,4-5-1166-1</inkml:trace>
    </iact:actionData>
  </iact:action>
  <iact:action type="add" startTime="86521">
    <iact:property name="dataType"/>
    <iact:actionData xml:id="d44">
      <inkml:trace xmlns:inkml="http://www.w3.org/2003/InkML" xml:id="stk44" contextRef="#ctx0" brushRef="#br0">10049 13664 572 0,'0'0'0'1,"0"0"0"3,0 0 0 0,0 0 2-1,0 0-2-1,0 0 3 4,-10 0-3-3,10 0 1 0,0 0-1 0,0 0 1 3,-13-3-1-2,13 3 18-1,0 0-18 0,0 0 19 2,-15-10-19 0,15 10 43-3,0 0-43 3,-13-5 44-1,-10 0-44-1,23 5 53 0,0 0-53 0,-23-5 53 3,3 0-53 0,20 5 55-6,0 0-55 3,-18-2 55 3,-7-1-55-2,25 3 42-2,0 0-42 3,-26 0 42-2,1 5-42 3,25-5 34-5,0 0-34 2,-35 8 35 3,-11 2-35-1,46-10 24 0,0 0-24-5,-43 12 25 12,10 3-25-12,33-15 23 1,0 0-23 2,-33 12 24 1,-13-4-24 6,46-8 18-9,0 0-18-1,-38 10 19 8,5 0-19-3,33-10 19-5,0 0-19 0,-30 10 20 6,9-3-20 5,21-7 18-9,0 0-18-2,-15 8 19 6,-3 4-19 0,18-12 17-6,0 0-17 0,-17 13 18 6,4 2-18 1,13-15 15-5,0 0-15-1,-10 17 15 4,-8 3-15 2,18-20 8-5,0 0-8 0,-13 27 9 2,6 8-9 8,7-35 4-9,0 0-4-2,-5 45 4-1,5 10-4 10,0-55 3-9,0 0-3-1,5 47 4 3,0-22-4 3,-5-25 3-3,0 0-3-3,10 27 3 6,8 13-3 9,-18-40 2-14,0 0-2-1,17 40 3 0,6-8-3 5,-23-32 2-4,0 0-2 2,31 28 2 8,-6-4-2-8,-25-24 1-3,0 0-1 0,36 28 2 10,2-3-2-6,-38-25 0-3,0 0 0-1,38 22 1 9,0-7-1-3,-38-15 0-6,0 0 0 0,35 12 0 9,1 6 0-4,-36-18 0-4,0 0 0 0,35 20 0 5,1-5 0-2,-36-15 0-4,0 0 0 10,33 15 1-9,0-5-1 8,-33-10 1-8,0 0-1-1,33 10 1 4,-3 2-1 1,-30-12 2-1,0 0-2-4,33 7 3 7,0 3-3-1,-33-10 3-4,0 0-3 1,33 3 4 4,0-3-4-3,-33 0 3-3,0 0-3-1,38-3 4 6,8-4-4 5,-46 7 4-10,0 0-4-1,41-10 5 3,-3-2-5 2,-38 12 5-3,0 0-5 0,33-15 5 4,5-3-5 2,-38 18 4-7,0 0-4-1,38-17 5 6,-5-3-5 3,-33 20 4-8,0 0-4 1,28-23 4 7,-3-6-4-7,-25 29 4-1,0 0-4-1,25-33 4 11,-9-2-4-7,-16 35 5-3,0 0-5-1,15-34 6 10,-8-1-6-6,-7 35 6-4,0 0-6 0,6-40 7 14,-6-12-7-12,0 52 8-2,0 0-8 0,0-53 9 5,0 1-9 1,0 52 8-1,0 0-8-4,-3-47 9 2,-5 5-9 2,8 42 8-3,0 0-8 3,-12-40 9-2,-4 2-9 9,16 38 12-9,0 0-12-3,-20-32 12 0,5 5-12 9,15 27 13-7,0 0-13-2,-20-28 13 5,-8 1-13 3,28 27 12-6,0 0-12-2,-38-25 13 10,0-2-13-7,38 27 8-3,0 0-8 0,-41-25 9 10,3 5-9-5,38 20 6-5,0 0-6 0,-41-18 7 7,-9 1-7 1,50 17 5-6,0 0-5-2,-51-12 5 5,10 2-5 3,41 10 4-6,0 0-4-2,-40-5 4 11,-6 2-4-9,46 3 2-2,0 0-2 0,-46 3 3 15,11 7-3-14,35-10 1 0,0 0-1-1,-41 15 2 4,-12 7-2 2,53-22 1 0,0 0-1-3,-58 30 1-3,7 7-1 11,51-37 1-9,0 0-1-2,-53 37 1 3,-3 1-1 7,56-38 0-9,0 0 0-1,-54 47 1 11,16 15-1-9,38-62 0-2,0 0 0 0,-28 72 0 13,11 8 0-11,17-80-3-2,0 0 3 0,-8 67-2 11,8-14 2-8,0-53-5-3,0 0 5 0,20 47-4 10,11 0 4-7,-1 0-1185-2</inkml:trace>
    </iact:actionData>
  </iact:action>
  <iact:action type="add" startTime="88005">
    <iact:property name="dataType"/>
    <iact:actionData xml:id="d45">
      <inkml:trace xmlns:inkml="http://www.w3.org/2003/InkML" xml:id="stk45" contextRef="#ctx0" brushRef="#br0">13155 13614 695 0,'0'0'0'3,"0"0"0"2,0 0 0 1,0 0 11-5,0 0-11 0,0 0 12 6,0 0-12-4,0 0 27 0,0 0-27-1,0 0 27 4,-26-25-27-2,26 25 31 0,0 0-31-2,-12-5 32 3,-6 0-32 0,18 5 21-3,0 0-21 1,-23-3 22 3,-2 1-22-2,25 2 16 0,0 0-16-2,-31-3 17 3,-2 3-17-1,33 0 18-2,0 0-18 1,-43 0 18 4,0 0-18-4,43 0 15-1,0 0-15 3,-43 3 15-1,5 2-15 0,38-5 24 0,0 0-24-3,-41 2 24 5,-15 1-24 4,56-3 32-10,0 0-32 1,-48 5 33 4,15-3-33 5,33-2 39-9,0 0-39-1,-33 3 40 4,-5 2-40 3,38-5 38-4,0 0-38-3,-43 5 38 5,17 0-38 3,26-5 33-7,0 0-33-1,-22 7 34 6,-11 3-34 1,33-10 24-5,0 0-24-2,-31 15 25 7,6 3-25 1,25-18 17-7,0 0-17-1,-26 19 17 5,1 1-17 3,25-20 12-7,0 0-12-1,-20 25 12 6,5 0-12 2,15-25 10-7,0 0-10-1,-13 25 10 6,0 0-10 0,13-25 6-5,0 0-6 2,-7 27 7 3,7 8-7-1,0-35 4-4,0 0-4 1,0 37 4 4,2 1-4 0,-2-38 1-3,0 0-1-3,10 45 2 5,5 12-2 0,-15-57 1-2,0 0-1-1,18 50 2 4,3-16-2-2,-21-34 2 2,0 0-2-5,17 35 3 3,6 10-3 4,-23-45 3-7,0 0-3-1,20 37 4 5,-2-4-4 5,-18-33 4-9,0 0-4-1,18 22 5 5,2 1-5 6,-20-23 4-10,0 0-4-1,21 24 4 3,-1-4-4 1,-20-20 6 0,0 0-6 1,23 23 6-3,10 4-6 6,-33-27 6-7,0 0-6-1,33 23 7 8,0-9-7-7,-33-14 7 7,0 0-7-7,38 10 7 3,10-2-7 1,-48-8 6-3,0 0-6-2,48 5 6 7,-2-8-6 3,-46 3 6-9,0 0-6-1,45-5 6 4,9-2-6 2,-54 7 6-3,0 0-6-3,40-8 7 6,-4 6-7 3,-36 2 4-8,0 0-4-1,30-10 5 4,6-2-5 3,-36 12 2-4,0 0-2-3,33-13 3 6,0-4-3 4,-33 17 1-9,0 0-1-1,25-18 2 4,1 3-2 6,-26 15 0-9,0 0 0-1,22-12 1 4,1-3-1 6,-23 15 1-9,0 0-1-1,26-17 2 4,-6-1-2 4,-20 18 2-7,0 0-2 0,20-20 2 4,-7-5-2 4,-13 25 2-8,0 0-2-1,13-34 3 5,2-1-3 5,-15 35 6-9,0 0-6-1,10-35 6 7,-2-5-6-4,-8 40 8-3,0 0-8 9,0-42 8-8,2-6-8 5,-2 48 10-4,0 0-10-2,3-49 11 6,-3 1-11 2,0 48 12-7,0 0-12-1,-5-42 12 6,-8 5-12 5,13 37 11-10,0 0-11-1,-18-35 12 8,3 3-12-3,15 32 11-5,0 0-11 0,-25-30 11 10,-1 2-11-6,26 28 8-3,0 0-8-1,-25-25 9 6,-1 1-9-1,26 24 8-4,0 0-8 7,-25-25 8-6,-3 2-8 2,28 23 6-1,0 0-6-3,-30-25 7 13,-3-5-7-10,33 30 3-3,0 0-3 0,-31-27 4 12,1 10-4-9,30 17 2-3,0 0-2 0,-33-13 3 13,-5 1-3-12,38 12 2-1,0 0-2 0,-38-5 2 13,-3 0-2-11,41 5 1-2,0 0-1 0,-51 5 2 6,1 7-2 6,50-12 1-10,0 0-1-1,-44 20 2-1,14 0-2 4,30-20 1 1,0 0-1-4,-33 25 1 6,-10 7-1 0,43-32 0-6,0 0 0 3,-41 40 1 0,8 5-1-1,33-45-1-3,0 0 1 3,-25 50 0 3,0 7 0 9,25-57-6-14,0 0 6 0,-21 62-6-1,3 5 6 14,3 1-1273-13</inkml:trace>
    </iact:actionData>
  </iact:action>
  <iact:action type="add" startTime="89537">
    <iact:property name="dataType"/>
    <iact:actionData xml:id="d46">
      <inkml:trace xmlns:inkml="http://www.w3.org/2003/InkML" xml:id="stk46" contextRef="#ctx0" brushRef="#br0">15981 13703 639 0,'0'0'0'2,"0"0"0"5,-10-10 0-6,10 10-1 3,0 0 1-2,0 0 0 3,-18-10 0 2,18 10 6-7,0 0-6 3,-5-5 7 2,-7-2-7 0,12 7 18 0,0 0-18-5,-11-7 19 5,1 2-19 0,10 5 21-3,0 0-21 1,-12-8 21 4,-6-7-21-4,18 15 23 0,0 0-23-1,-18-17 24 4,5-1-24-2,13 18 26-1,0 0-26-1,-15-15 27 4,-3 0-27-2,18 15 34-2,0 0-34 0,-17-14 34 5,1-1-34-2,16 15 37-4,0 0-37 4,-15-13 37 0,-3 1-37-1,18 12 39-3,0 0-39 3,-20-8 39 2,0 1-39 2,20 7 33-8,0 0-33 0,-13-5 34 6,-5 0-34-2,18 5 33 0,0 0-33-3,-15 0 33 5,-5 0-33 5,20 0 27-11,0 0-27 0,-23 2 27 5,0 8-27 0,23-10 23-1,0 0-23-4,-25 18 23 6,-13 9-23 2,38-27 22-7,0 0-22 0,-41 30 23 4,11 0-23 4,30-30 20-8,0 0-20-1,-28 32 21 5,2 3-21 5,26-35 11-9,0 0-11-1,-25 30 12 4,2-5-12 5,23-25 8-8,0 0-8-1,-23 30 9 5,-10 12-9 4,33-42 7-8,0 0-7-1,-30 45 8 6,10-8-8-2,20-37 6 0,0 0-6-4,-16 32 6 6,6-4-6 0,10-28 6-4,0 0-6-2,0 30 6 7,5 4-6-3,-5-34 6-2,0 0-6 1,8 33 6 3,-3-13-6-3,-5-20 6-1,0 0-6 3,13 22 7 0,20 8-7-2,-33-30 5 1,0 0-5-2,33 22 6 4,-8-7-6-1,-25-15 5-3,0 0-5-1,25 15 5 6,14 8-5-3,-39-23 5-2,0 0-5 0,40 30 5 5,-15-13-5-2,-25-17 6-4,0 0-6 2,23 17 7 3,3 3-7-2,-26-20 7 0,0 0-7-4,30 23 7 7,3 4-7-3,-33-27 7-2,0 0-7 1,28 22 8 3,-3-7-8 1,-25-15 6-5,0 0-6-2,26 15 7 6,7 5-7 0,-33-20 6-4,0 0-6-2,30 23 7 6,-2-8-7-2,-28-15 2 1,0 0-2-4,31 12 3 5,2-5-3 1,-33-7 2-6,0 0-2 1,38 10 2 3,10 3-2-2,-48-13 2 3,0 0-2-5,43 10 2 4,-7-8-2-1,-36-2 2-3,0 0-2 4,38-5 3 0,12-5-3-2,-50 10 2 1,0 0-2-3,43-10 3 6,-10-5-3-4,-33 15 3 2,0 0-3-4,31-12 3 6,-1-3-3-4,-30 15 4 0,0 0-4-1,28-20 5 5,-5-5-5-4,-23 25 8-2,0 0-8 2,18-27 8 4,-3 2-8-1,-15 25 10-6,0 0-10 4,13-25 11 1,-6 0-11 1,-7 25 10-5,0 0-10 1,8-30 11 4,0-9-11-3,-8 39 12 1,0 0-12-2,5-38 12 3,-5 8-12 0,0 30 13-3,0 0-13 5,0-34 13-3,0-14-13-1,0 48 10-2,0 0-10 3,-3-47 11 0,-7 0-11 1,10 47 8-3,0 0-8 0,-10-43 9 6,-5 6-9-5,15 37 6 0,0 0-6-2,-18-35 7 6,-8 0-7-3,26 35 4-2,0 0-4 0,-30-32 4 6,-3 5-4-4,33 27 3-3,0 0-3 2,-46-25 3 3,-4 0-3 0,50 25 2-6,0 0-2 3,-54-20 2 3,-12 0-2-2,66 20 1-1,0 0-1-1,-61-17 1 4,3-1-1 1,58 18 0-6,0 0 0 0,-56-12 1 5,6 4-1-2,50 8 0 1,0 0 0-4,-54 0 0 4,9 3 0-1,45-3 0-2,0 0 0 0,-44 7 0 4,4 8 0-1,40-15 0-2,0 0 0-2,-38 23 0 6,-13 4 0-3,51-27-1-2,0 0 1 1,-48 32 0 3,0 6 0-2,48-38-2 0,0 0 2-3,-46 39-2 5,5 4 2 0,41-43-14-5,0 0 14 2,-30 42-14 6,12-5 14-7,0 1-1258-2</inkml:trace>
    </iact:actionData>
  </iact:action>
  <iact:action type="add" startTime="91069">
    <iact:property name="dataType"/>
    <iact:actionData xml:id="d47">
      <inkml:trace xmlns:inkml="http://www.w3.org/2003/InkML" xml:id="stk47" contextRef="#ctx0" brushRef="#br0">19057 13644 606 0,'0'0'0'1,"0"0"0"4,0 0 0 0,0 0 2-3,0 0-2 1,0 0 2 3,-10 0-2-3,10 0-1-1,0 0 1 0,-21 0-1 5,1-3 1-3,20 3 0-2,0 0 0 0,-18-5 0 5,0 0 0-3,18 5 2-2,0 0-2 0,-17-5 2 5,-6 0-2-3,23 5 12-2,0 0-12 1,-23-5 13 3,3 0-13-1,20 5 38-3,0 0-38 0,-16-5 39 4,-4-2-39 0,20 7 51-6,0 0-51 4,-20-8 52 0,-8 6-52 2,28 2 49-4,0 0-49 0,-30 5 49 4,-3 5-49 2,33-10 49-8,0 0-49 3,-36 15 49 2,-5 2-49 1,41-17 42-6,0 0-42 4,-45 23 42 1,-1 4-42 0,46-27 34-4,0 0-34 2,-46 25 35 2,8 2-35-1,38-27 25-1,0 0-25 2,-38 28 25-1,0 4-25 1,38-32 21-4,0 0-21 1,-35 32 22 4,4 3-22 0,31-35 26-6,0 0-26 4,-20 35 26 3,2 0-26-4,18-35 18-1,0 0-18 1,-13 37 19 4,1 5-19-4,12-42 13 1,0 0-13-3,-10 35 14 5,5-7-14-2,5-28 10-1,0 0-10-1,-6 27 10 4,6 8-10-2,0-35 7-2,0 0-7 0,6 32 8 6,-1-9-8-3,-5-23 6-4,0 0-6 1,7 25 6 4,3-3-6 0,-10-22 4-6,0 0-4 3,11 25 5 2,1-3-5 0,-12-22 4-3,0 0-4 1,13 20 4 3,7 0-4-1,-20-20 3-3,0 0-3 1,26 20 3 3,2-3-3 0,-28-17 5-5,0 0-5 0,35 18 6 5,8-1-6 0,-43-17 9-5,0 0-9 2,43 18 10 2,-2-8-10-1,-41-10 11-2,0 0-11 1,43 5 12 3,-2 0-12-3,-41-5 13 1,0 0-13-3,50 2 14 7,-9-7-14-3,-41 5 12-3,0 0-12-2,38-5 13 7,-5 3-13-3,-33 2 13-2,0 0-13 1,38-5 13 3,13-5-13-2,-51 10 13-2,0 0-13 1,51-18 14 3,-11-2-14-1,-40 20 11-3,0 0-11 1,33-27 11 2,0 5-11-1,-33 22 8-1,0 0-8-1,33-25 9 3,0-5-9 0,-33 30 4-3,0 0-4 2,33-33 5 1,0 14-5-1,-33 19 4-2,0 0-4 1,28-25 4 3,-5-3-4-1,-23 28 4-4,0 0-4 2,20-27 5 3,-5 2-5-2,-15 25 4-2,0 0-4 1,11-25 4 4,-1 0-4-4,-10 25 2 2,0 0-2-5,10-22 3 6,0-1-3-1,-10 23 2-1,0 0-2-3,0-24 2 4,0-4-2-1,0 28 1-1,0 0-1-1,-8-30 2 6,-2 0-2-4,10 30 2-3,0 0-2 2,-15-29 2 1,-3-4-2 1,18 33 2 1,0 0-2-6,-25-30 2 5,-11 5-2-1,36 25 3-1,0 0-3 0,-40-22 4 3,-3 2-4-3,43 20 4 0,0 0-4-1,-44-20 5 4,-1 0-5-2,45 20 4-1,0 0-4 0,-48-15 4 2,-3 0-4-2,51 15 6 2,0 0-6-4,-59-7 6 6,1 7-6-4,58 0 6 3,0 0-6-5,-63 5 7 4,-1 2-7 0,64-7 7-4,0 0-7 0,-66 8 7 7,0-3-7-5,66-5 0-1,0 0 0 1,-63 7 0 3,10 6 0-1,53-13-2-3,0 0 2 0,-49 12-2 4,6 1 2 0,43-13-15-5,0 0 15 1,-40 15-15 4,-6 5 15-2,3-1-1234 0</inkml:trace>
    </iact:actionData>
  </iact:action>
  <iact:action type="add" startTime="92660">
    <iact:property name="dataType"/>
    <iact:actionData xml:id="d48">
      <inkml:trace xmlns:inkml="http://www.w3.org/2003/InkML" xml:id="stk48" contextRef="#ctx0" brushRef="#br0">6659 14569 550 0,'0'0'0'1,"0"0"0"5,-26 10 0-2,26-10 10-2,0 0-10 1,-17 8 10 2,4-3-10 0,13-5 29-3,0 0-29 0,-13 5 30 4,-7 7-30-1,20-12 30-2,0 0-30-1,-28 18 30 4,-8 4-30-2,36-22 35-2,0 0-35 2,-35 22 35 2,2-12-35-3,33-10 20-1,0 0-20 1,-25 10 21 3,-8-2-21-2,33-8 21-1,0 0-21 2,-26 7 21-2,1-7-21 1,25 0 21-2,0 0-21 1,-21 0 22 3,1 3-22-2,20-3 19 0,0 0-19-3,-18 5 20 7,1 0-20-6,17-5 20 4,0 0-20-6,-16 5 21 5,4 2-21-1,12-7 19-2,0 0-19 1,-18 13 20 6,3 4-20-7,15-17 23 0,0 0-23 0,-13 27 23 6,-7 16-23 2,20-43 19-10,0 0-19 0,-18 40 19 3,10-11-19 7,8-29 20-10,0 0-20 0,-10 33 20 6,8 7-20 1,2-40 19-6,0 0-19 2,-5 47 19 5,5-10-19-5,0-37 14-3,0 0-14 3,5 40 14 3,0 5-14 1,-5-45 12-5,0 0-12-2,10 52 13 5,8-5-13 4,-18-47 8-8,0 0-8-1,20 48 8 5,5-11-8 6,-25-37 5-10,0 0-5-1,26 32 5 4,2-4-5 6,-28-28 4-9,0 0-4-1,30 25 5 5,3-3-5 3,-33-22 5-7,0 0-5-1,33 17 5 5,8-2-5 3,-41-15 5-2,0 0-5-5,38 10 5-1,-8 0-5 10,-30-10 3-8,0 0-3-2,33 10 4 2,5-2-4 6,-38-8 5-6,0 0-5-2,38 5 5 6,3 0-5-3,-41-5 9 0,0 0-9 0,41 5 10 2,2 2-10 0,-43-7 12 0,0 0-12-4,33 0 12 4,-5 0-12-3,-28 0 15 11,0 0-15-9,30-7 16-3,3-1-16 0,-33 8 14 0,0 0-14 1,33-10 15 4,0 0-15-3,-33 10 13 4,0 0-13-6,33-7 13 2,-8-3-13 1,-25 10 11 0,0 0-11-4,26-18 12 7,-6 3-12 3,-20 15 10-9,0 0-10-1,25-19 11 5,1-9-11 1,-26 28 8-2,0 0-8-4,18-25 9 10,2 8-9-6,-20 17 4-4,0 0-4 0,20-28 5 9,0-4-5-3,-20 32 3-5,0 0-3-1,18-32 4 5,-5 7-4 0,-13 25 3-4,0 0-3 2,10-22 4 4,-5-3-4 1,-5 25 5-6,0 0-5-2,5-28 5 4,0-4-5 5,-5 32 5-8,0 0-5-1,8-27 6 5,-8 2-6-2,0 25 7 3,0 0-7-4,0-25 8 7,0-5-8-6,0 30 8-3,0 0-8 1,-8-32 8 5,3 2-8-1,5 30 7-4,0 0-7 1,-5-25 7 8,-3 0-7-5,8 25 7-5,0 0-7 0,-20-25 7 8,-5 0-7 0,25 25 7-7,0 0-7-1,-26-22 7 8,-7-1-7-3,33 23 6-5,0 0-6 0,-33-20 6 10,-10 3-6-5,43 17 5-4,0 0-5-1,-45-15 5 10,-4 3-5-7,49 12 5-3,0 0-5 0,-48-8 5 7,3-2-5 3,45 10 5-9,0 0-5-1,-46-5 6 5,5 8-6 0,41-3 6-5,0 0-6 6,-45 7 6-2,-19 6-6 1,64-13 3-2,0 0-3-3,-58 15 3 6,12 7-3 6,46-22 2-10,0 0-2-1,-40 30 2-1,-11 12-2 8,51-42 1-5,0 0-1-3,-46 47 1 8,18-2-1-3,28-45 1-5,0 0-1 1,-30 52 2 8,-3 8-2-4,33-60 0-5,0 0 0 0,-26 55 0 6,19-13 0 4,-6-4-1191-9</inkml:trace>
    </iact:actionData>
  </iact:action>
  <iact:action type="add" startTime="94325">
    <iact:property name="dataType"/>
    <iact:actionData xml:id="d49">
      <inkml:trace xmlns:inkml="http://www.w3.org/2003/InkML" xml:id="stk49" contextRef="#ctx0" brushRef="#br0">10272 14759 326 0,'0'0'0'2,"0"0"0"3,0 0 0 0,0 0 11-3,0 0-11 0,0 0 12 5,0 0-12-4,0 0 43 0,0 0-43-1,-25-18 44 4,25 18-44-1,0 0 62-3,0 0-62 1,-18-12 63 2,3 7-63 0,15 5 50-2,0 0-50-1,-21-18 50 3,-17 1-50-1,38 17 42-1,0 0-42 0,-33-23 43 2,13 11-43 0,20 12 37-3,0 0-37 1,-20-12 38 2,-6 2-38 0,26 10 29-4,0 0-29 2,-35-8 29 3,4 3-29-2,31 5 44-2,0 0-44 1,-22-7 44 3,1 2-44-2,21 5 46-2,0 0-46 1,-20-3 46 4,-5 3-46-3,25 0 35-2,0 0-35 0,-33 5 35 6,10 0-35-4,23-5 31-3,0 0-31 2,-23 13 32 2,-10 9-32 0,33-22 25-2,0 0-25-2,-31 22 26 6,11-4-26-2,20-18 19-4,0 0-19 3,-20 17 20 1,-3-4-20 6,23-13 20-10,0 0-20-1,-23 17 20 5,-2 1-20-1,25-18 16-2,0 0-16 6,-26 24 17-7,6 4-17 10,20-28 7-8,0 0-7-3,-13 30 8 1,-4 0-8 7,17-30 7-6,0 0-7-2,-16 32 7 11,4 5-7-9,12-37 7-2,0 0-7 0,-13 40 8 10,0 5-8-6,13-45 6-3,0 0-6-1,-15 45 7 7,0-10-7-3,15-35 6 2,0 0-6-5,-13 27 7 4,3 0-7-2,10-27 5 5,0 0-5-6,-10 25 6-1,7-5-6 7,3-20 6-7,0 0-6 0,-5 20 6 4,3 7-6 6,2-27 5-9,0 0-5-1,2 25 5-1,6 3-5 4,-8-28 4 1,0 0-4-5,13 24 4 6,-3-4-4 4,-10-20 3-9,0 0-3-1,15 15 4 5,3-2-4 1,-18-13 4-1,0 0-4-4,12 15 4 1,9-5-4 2,-21-10 2 0,0 0-2 2,20 10 3-4,0-5-3 6,-20-5 3-6,0 0-3-2,26 5 3 11,-1 0-3-8,-25-5 2-3,0 0-2 0,25 5 2 7,-2 0-2-2,-23-5 1-4,0 0-1 2,23 7 2 5,3-7-2-3,-26 0 0-4,0 0 0-1,22 0 1 5,-4 0-1 0,-18 0 0 0,0 0 0-5,18 2 1 6,-5-2-1-2,-13 0 0-1,0 0 0 1,22-2 0 0,9-3 0 0,-31 5 0-2,0 0 0 1,20-7 1 2,0-3-1 5,-20 10 1-8,0 0-1-2,18-10 1 4,0 0-1 1,-18 10 2-3,0 0-2 1,28-10 2 3,0-13-2-1,-28 23 2-3,0 0-2 5,30-27 3-4,-4-5-3-3,-26 32 2 12,0 0-2-9,15-33 3-2,3 1-3 0,-18 32 2 1,0 0-2 6,20-35 2-5,5-5-2-3,-25 40 3 3,0 0-3 6,21-40 4-6,-4 8-4-3,-17 32 3 11,0 0-3-9,13-32 4-2,-5 4-4 6,-8 28 3-4,0 0-3-2,5-27 3 5,-5 7-3 4,0 20 2-8,0 0-2-1,0-22 3 6,0 4-3-1,0 18 2-1,0 0-2-2,0-12 3 3,0-6-3-2,0 18 2-1,0 0-2 3,-5-15 2-2,-8-2-2 4,13 17 2-5,0 0-2-1,-25-25 2 6,-3-2-2 6,28 27 1-11,0 0-1-2,-36-28 2 0,8 6-2 5,28 22 1-3,0 0-1-2,-30-20 2 6,-6 3-2-2,36 17 3-1,0 0-3 7,-33-18 4-8,-2 6-4-2,35 12 8 8,0 0-8-6,-33-15 8 0,-5-3-8 4,38 18 7-4,0 0-7-2,-46-15 8 11,0 11-8-9,46 4 7-2,0 0-7 2,-48 9 7 5,-10 9-7-2,58-18 6-1,0 0-6-3,-64 30 6 4,6 10-6 1,58-40 4 0,0 0-4-3,-51 44 5-3,11 16-5 6,40-60-1-3,0 0 1-3,-33 57 0 12,5 3 0-9,28-60-9-3,0 0 9 0,-18 70-9 10,0 14 9-8,3 3-1155-2</inkml:trace>
    </iact:actionData>
  </iact:action>
  <iact:action type="add" startTime="96036">
    <iact:property name="dataType"/>
    <iact:actionData xml:id="d50">
      <inkml:trace xmlns:inkml="http://www.w3.org/2003/InkML" xml:id="stk50" contextRef="#ctx0" brushRef="#br0">13094 14806 471 0,'0'0'0'3,"0"0"0"4,0 0 0-5,0 0 14 1,0 0-14 0,0 0 15 1,0 0-15 2,0 0 28-5,0 0-28 2,0 0 29 3,-28-13-29-2,28 13 28-2,0 0-28 1,-13-7 29 3,0-3-29-1,13 10 43-4,0 0-43 2,-15-10 44 3,-5 3-44-2,20 7 24-2,0 0-24 1,-26-8 25 4,1 6-25-3,25 2 29-3,0 0-29 2,-38-3 29 3,5 1-29-1,33 2 36-4,0 0-36 2,-41-3 36 3,6 6-36-1,35-3 47-3,0 0-47 1,-41 5 47 2,-12-3-47 3,53-2 42-2,0 0-42-6,-51 10 42 3,1 5-42 3,50-15 36-4,0 0-36-1,-41 12 36 4,3 1-36-1,38-13 25-1,0 0-25-1,-33 15 26 5,-5 5-26-4,38-20 24-1,0 0-24 2,-41 27 24 1,-2-2-24-1,43-25 23-2,0 0-23 2,-35 27 24 1,9-7-24-1,26-20 21-1,0 0-21 3,-25 23 21-4,-1 4-21 5,26-27 15-5,0 0-15-2,-20 25 16 7,-5 2-16-1,25-27 10-4,0 0-10-2,-18 28 10 8,5-8-10-6,13-20 7 2,0 0-7-3,-2 22 7 5,2 13-7-2,0-35 5-1,0 0-5 0,5 40 6 4,5 7-6 1,-10-47 4-7,0 0-4-1,18 42 5 5,7-2-5 3,-25-40 3-7,0 0-3-1,28 40 4 6,3-5-4 1,-31-35 2-5,0 0-2-2,27 35 2 5,9-1-2 5,-36-34 2-9,0 0-2-1,41 35 3 4,4-10-3 5,-45-25 2-8,0 0-2-1,41 27 2 5,2-7-2 4,-43-20 2-8,0 0-2 0,51 18 3 3,15-3-3 2,-66-15 3-5,0 0-3 2,66 12 4 3,-5-2-4-3,-61-10 4 0,0 0-4-1,63 8 4 5,0-1-4-2,-63-7 5-4,0 0-5 2,59 3 5 3,-11-8-5-2,-48 5 5-2,0 0-5 1,48-10 6 3,-2-10-6 1,-46 20 6-5,0 0-6-2,43-23 6 6,-7-2-6 3,-36 25 6-8,0 0-6-1,33-27 7 5,-8-8-7 4,-25 35 8-8,0 0-8-1,20-40 8 4,-7-2-8 6,-13 42 7-8,0 0-7-2,5-45 7 4,-5 3-7 5,0 42 8-8,0 0-8-1,-3-40 9 5,1-7-9-1,2 47 8-2,0 0-8 3,-13-45 9-1,-7 5-9 2,20 40 12-5,0 0-12 2,-20-42 12 2,2 0-12 3,18 42 13-7,0 0-13-1,-18-45 14 6,3 0-14 2,15 45 14-7,0 0-14-1,-20-42 14 6,-11-1-14 2,31 43 13-7,0 0-13-1,-30-39 13 7,7 1-13 0,23 38 10-6,0 0-10-1,-26-32 10 6,-7 10-10 2,33 22 11-7,0 0-11 0,-45-23 11 4,-6 3-11 3,51 20 12-7,0 0-12-1,-53-17 12 6,-18 7-12 2,71 10 11-7,0 0-11-1,-71-10 11 5,5 15-11 3,66-5 11-5,0 0-11-3,-64 12 11 5,3 8-11-1,61-20 10-2,0 0-10 3,-50 28 10-1,-1 6-10 1,51-34 0-1,0 0 0-3,-41 50 1 6,-7 3-1-3,48-53-1-4,0 0 1 7,-46 62 0-5,11 2 0 6,35-64-5-7,0 0 5-1,-33 73-5 10,7 6 5-8,26-79-15-2,0 0 15 9,-10 90-14-8,13 4 14 6,-3-94-24-6,0 0 24-1,13 85-24 5,2-23 24 2,0 3-1216-6</inkml:trace>
    </iact:actionData>
  </iact:action>
  <iact:action type="add" startTime="97765">
    <iact:property name="dataType"/>
    <iact:actionData xml:id="d51">
      <inkml:trace xmlns:inkml="http://www.w3.org/2003/InkML" xml:id="stk51" contextRef="#ctx0" brushRef="#br0">15768 14749 695 0,'0'0'0'1,"0"0"0"3,-23-3 0 3,23 3 0-7,0 0 0 4,-28-5 1 1,-5 5-1-1,33 0 0-3,0 0 0 2,-33 0 0 4,6 8 0-3,27-8 28-2,0 0-28 1,-36 15 28 2,0 2-28 0,36-17 54-2,0 0-54 0,-40 20 55 3,2 0-55-2,38-20 58-2,0 0-58 0,-38 20 59 4,10 2-59-2,28-22 58-2,0 0-58 1,-23 27 58 4,0 1-58-3,23-28 33-2,0 0-33 0,-25 32 34 4,-1 3-34-2,26-35 21-2,0 0-21 1,-25 37 22 3,2-4-22-2,23-33 14-1,0 0-14-1,-18 37 15 11,3 15-15-13,15-52 10 0,0 0-10 3,-10 60 10 4,8-8-10-4,2-52 6 1,0 0-6-3,2 43 6 6,6-19-6 1,-8-24 3-7,0 0-3-1,12 30 4 5,21 15-4-1,-33-45 2 1,0 0-2-4,31 40 2 5,-1-15-2 2,-30-25 1-7,0 0-1-1,36 20 2 4,15 5-2 5,-51-25 1-8,0 0-1-1,53 20 1 7,-8-1-1 3,-45-19 3-9,0 0-3-1,41 18 3 2,10-3-3 3,-51-15 4 2,0 0-4-6,46 15 4 2,-8 2-4 3,-38-17 5-6,0 0-5 6,40 10 5-3,13-2-5 3,-53-8 5-6,0 0-5 9,59-5 5-8,-3-5-5 8,-56 10 6-7,0 0-6-2,53-13 7 3,0-4-7 9,-53 17 7-8,0 0-7-4,51-23 7 0,-5-6-7 10,-46 29 8-9,0 0-8 0,43-33 9 2,-3-2-9 2,-40 35 10-4,0 0-10 5,33-32 10-3,-2-3-10 5,-31 35 12-7,0 0-12-1,25-40 12 5,-5-2-12 4,-20 42 10-8,0 0-10-1,16-47 10 5,-4 2-10 4,-12 45 9-8,0 0-9-1,5-42 10 5,1 2-10 2,-6 40 8-4,0 0-8-3,0-40 9 5,-3 15-9 4,3 25 10-8,0 0-10-1,-8-27 10 6,1-3-10 2,7 30 13-6,0 0-13-1,-18-35 13 2,-2 5-13 6,20 30 14-7,0 0-14-2,-21-27 15 5,-6 2-15 0,27 25 15 6,0 0-15-10,-31-22 16 0,-15 4-16 3,46 18 15 1,0 0-15-3,-53-22 16-1,-3 2-16 9,56 20 13-8,0 0-13-2,-63-20 14 3,2 0-14 5,61 20 12-7,0 0-12-1,-69-17 13 12,14 4-13-9,55 13 11-3,0 0-11 0,-56-7 11 11,2 4-11-8,54 3 8-3,0 0-8 1,-50 0 9 4,4 8-9 6,46-8 6-10,0 0-6-1,-41 12 6 3,-9 15-6 3,50-27 4-3,0 0-4-1,-46 40 5 2,13 0-5 9,33-40 2-10,0 0-2-3,-28 47 3 0,0-2-3 7,28-45 1-5,0 0-1-2,-20 55 1 14,7 7-1-12,13-62-2-2,0 0 2 0,-7 70-2 12,4 14 2-11,1 1-1224-1</inkml:trace>
    </iact:actionData>
  </iact:action>
  <iact:action type="add" startTime="99040">
    <iact:property name="dataType"/>
    <iact:actionData xml:id="d52">
      <inkml:trace xmlns:inkml="http://www.w3.org/2003/InkML" xml:id="stk52" contextRef="#ctx0" brushRef="#br0">18937 14786 606 0,'0'0'0'3,"0"0"0"1,-12 10 0 1,12-10 7-4,0 0-7 3,-8 7 8 0,-5 1-8 1,13-8 7 0,0 0-7-4,-12 0 7 4,-3 2-7-1,15-2 23 0,0 0-23-2,-23 8 24 2,-10 2-24 0,33-10 23-1,0 0-23 0,-36 7 23 3,-2 1-23-1,38-8 21-2,0 0-21-1,-38 5 21 3,-3 7-21-1,41-12 22-2,0 0-22 2,-43 3 23 1,3-6-23 0,40 3 30-2,0 0-30-2,-36 0 31 8,6-5-31-8,30 5 31 2,0 0-31-1,-31-5 32 5,6-2-32-2,25 7 30-4,0 0-30 1,-20-8 30 4,-3 8-30 1,23 0 25-7,0 0-25 3,-15 3 26 3,-1-3-26 0,16 0 24-4,0 0-24-2,-15 5 25 6,-3 0-25 1,18-5 17-6,0 0-17 1,-17 12 17 3,-1-4-17-1,18-8 16-1,0 0-16-1,-8 10 16 4,-4-6-16-2,12-4 12-1,0 0-12 1,-11 13 12 0,1-6-12 3,10-7 9-5,0 0-9-2,-7 10 9 7,2 3-9-4,5-13 7 0,0 0-7 0,-11 17 7 2,4 11-7-1,7-28 4-1,0 0-4-1,-5 32 5 6,5 0-5-1,0-32 3-5,0 0-3-2,2 38 4 5,1-1-4-1,-3-37 3-1,0 0-3-1,5 42 4 4,-3-2-4-2,-2-40 3-2,0 0-3 1,5 37 3 2,3 13-3 0,-8-50 5-1,0 0-5-4,10 42 5 6,-2-14-5-1,-8-28 5-3,0 0-5 1,7 17 6 4,6 6-6-5,-13-23 7 0,0 0-7 1,18 30 8 3,5-3-8-1,-23-27 8 0,0 0-8-4,23 25 8 3,2-8-8 2,-25-17 11-6,0 0-11 4,23 18 11 2,7 7-11-3,-30-25 13 0,0 0-13-1,31 27 13 4,-1-10-13-1,-30-17 10-4,0 0-10 2,36 18 11 3,-3-1-11-2,-33-17 8-1,0 0-8-1,33 10 9 5,-5-2-9-3,-28-8 8-3,0 0-8 2,25 7 8 4,0 3-8-3,-25-10 6-2,0 0-6 1,33 10 6 3,3 0-6-2,-36-10 7-2,0 0-7 0,35 7 8 5,-4-4-8-2,-31-3 6-4,0 0-6 1,25 0 7 4,11-3-7-2,-36 3 6 0,0 0-6-3,33-5 7 6,-13 0-7-3,-20 5 5-3,0 0-5 3,23-7 6 1,2-8-6-1,-25 15 6 1,0 0-6-3,20-12 6 4,1-3-6-1,-21 15 9-5,0 0-9 4,18-10 9 0,-6 5-9 0,-12 5 7-2,0 0-7 1,21-5 8 5,-4-13-8-4,-17 18 9-3,0 0-9 2,21-22 10 4,-1 2-10-5,-20 20 9 1,0 0-9-1,13-15 10 4,-6 5-10 0,-7 10 7-3,0 0-7-2,10-10 8 4,6 0-8 1,-16 10 6-5,0 0-6 2,17-17 6 2,-1-1-6 2,-16 18 5-6,0 0-5 1,10-10 5 3,-3-2-5 0,-7 12 3 0,0 0-3-5,8-12 3 5,0 2-3-1,-8 10 2 2,0 0-2-5,10-8 3 4,0 1-3 0,-10 7 1-5,0 0-1 3,7-10 1 4,-1-3-1-3,-6 13 0-1,0 0 0-2,7-15 0 6,6-2 0-2,-13 17-1-3,0 0 1 1,13-20-1 4,-3 0 1-5,-10 20-3 3,0 0 3-4,5-17-3 5,0-1 3-1,-5 18-3-1,0 0 3-4,5-17-2 6,0 2 2 3,-5 15-3-8,0 0 3-1,0-15-2 6,0-5 2-1,0 20-2-1,0 0 2-3,0-22-2 6,0-1 2 0,0 23-2-7,0 0 2 0,-5-22-1 4,0-3 1 2,5 25-1-2,0 0 1-4,-5-32 0 6,-3-3 0 5,8 35 0-10,0 0 0-1,-10-30 0 8,-8 8 0-5,18 22 0-2,0 0 0-1,-15-20 0 13,2 2 0-10,13 18 0-3,0 0 0 0,-20-22 0 13,-8-6 0-11,28 28 0-2,0 0 0 0,-33-29 1 6,-2-4-1 4,35 33 0-6,0 0 0-4,-33-35 1 0,2 1-1 10,31 34 1-9,0 0-1-1,-30-33 1 15,-3-4-1-14,33 37 0-1,0 0 0 0,-33-35 1 12,0 8-1-11,33 27 0-1,0 0 0 0,-28-30 1 16,-8 7-1-14,36 23 0-2,0 0 0 2,-35-25 0-2,-3 6 0 9,38 19 0-8,0 0 0-1,-43-18 0 11,-8 3 0-8,51 15 0-3,0 0 0 0,-56-10 0 12,-5-2 0-8,61 12 0-4,0 0 0 0,-58-3 0 8,-3 11 0-5,61-8-4-3,0 0 4 3,-59 12-4 4,6 3 4 2,53-15-18-7,0 0 18-2,-53 20-17 3,-16 5 17 2,6 0-1094-3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1T20:35:07.952"/>
    </inkml:context>
    <inkml:brush xml:id="br0">
      <inkml:brushProperty name="width" value="0.05292" units="cm"/>
      <inkml:brushProperty name="height" value="0.05292" units="cm"/>
    </inkml:brush>
  </inkml:definitions>
  <iact:action type="add" startTime="8239">
    <iact:property name="dataType"/>
    <iact:actionData xml:id="d0">
      <inkml:trace xmlns:inkml="http://www.w3.org/2003/InkML" xml:id="stk0" contextRef="#ctx0" brushRef="#br0">4360 4617 124 0,'0'0'0'1,"0"0"0"3,0 0 0 1,0 0 2-4,0 0-2 3,38-30 2 1,-28 25-2 0,-10 5 9-3,0 0-9 1,0 0 9 3,18-17-9-1,-18 17 15-4,0 0-15 2,12-5 15 3,4-3-15-1,-16 8 21-3,0 0-21 1,17-5 22 3,-17 5-22-2,0 0 18-3,0 0-18 3,0 0 19 1,8-9-19 0,-8 9 18-3,0 0-18 1,0 0 18 2,10 0-18-1,-10 0 15-2,0 0-15 2,0 0 16 1,15 4-16-1,3 1-183-1</inkml:trace>
    </iact:actionData>
  </iact:action>
  <iact:action type="add" startTime="9558">
    <iact:property name="dataType"/>
    <iact:actionData xml:id="d1">
      <inkml:trace xmlns:inkml="http://www.w3.org/2003/InkML" xml:id="stk1" contextRef="#ctx0" brushRef="#br0">11264 4383 135 0,'0'0'0'2,"0"0"0"4,-25 0 0-1,25 0 1-4,0 0-1 2,-26 8 1 2,1-3-1 0,25-5 25-2,0 0-25-2,-20 2 25 6,-1 3-25 0,21-5 47-7,0 0-47 2,-22 5 48 4,-6 0-48-2,28-5 49-1,0 0-49 0,-28 0 49 4,13 0-49-4,15 0 38 2,0 0-38-5,-13 0 38 8,-5 0-38-7,18 0 32 2,0 0-32 0,-18 0 32 3,8 0-32-2,10 0 36-2,0 0-36 1,-10 0 37 3,0 0-37-2,10 0 34-2,0 0-34 0,0 0 35 6,-15 13-35-5,15-13 31 1,0 0-31-3,-5 17 31 5,0 10-31-2,5-27 28-2,0 0-28 0,-3 35 29 6,3 0-29-1,0-35 26-6,0 0-26-1,0 32 27 16,0 8-27-16,0-40 23 0,0 0-23 0,5 40 23 5,3-5-23 6,-8-35 21-9,0 0-21-2,5 30 21 3,5-3-21 0,-10-27 17 2,0 0-17-4,13 25 17 5,-1 2-17 2,-12-27 16-7,0 0-16-1,18 25 16 5,2 5-16 7,-20-30 12-9,0 0-12-2,16 27 12-1,-4-14-12 9,-12-13 8-7,0 0-8-2,15 15 8 7,8 5-8-4,-23-20 5-3,0 0-5 3,23 22 5 3,-3-9-5 0,-20-13 7-2,0 0-7-3,16 10 7 7,1 2-7-3,-17-12 13-5,0 0-13 0,16 10 14 6,4 2-14 1,-20-12 19 1,0 0-19-7,18 3 20 0,-1 2-20 4,-17-5 22-3,0 0-22 0,13 5 22 2,7 0-22 3,-20-5 21-6,0 0-21 0,23 5 22 4,0-3-22 2,-23-2 15-4,0 0-15-1,26 0 16 2,-4 0-16 0,-22 0 15 0,0 0-15-1,23 0 15 1,-3 0-15 4,-20 0 15-7,0 0-15 0,18 0 15 5,10 0-15 0,-28 0 13-5,0 0-13 0,20-2 13 10,-2-8-13-9,-18 10 15-1,0 0-15-1,15-10 16 13,-2 2-16-12,-13 8 16 0,0 0-16 0,13-12 16 5,5 0-16-3,-18 12 12 0,0 0-12 1,15-18 13 1,5-4-13 4,-20 22 11-9,0 0-11 0,18-23 11 7,-5-2-11-1,-13 25 10-5,0 0-10 1,12-22 10 3,-4-5-10-2,-8 27 8 4,0 0-8-6,10-30 8 3,3-5-8 2,-13 35 9-3,0 0-9-3,7-45 9 7,-4 3-9-1,-3 42 9-5,0 0-9 0,5-42 9 4,-5 9-9 1,0 33 10-3,0 0-10-3,0-37 11 14,-15-15-11-13,15 52 11 0,0 0-11-1,-16-53 12 7,6 16-12 1,10 37 11-6,0 0-11-2,-10-32 11 4,-5-1-11 2,15 33 7-4,0 0-7-1,-25-30 8 11,4 1-8-9,21 29 5-3,0 0-5 0,-25-23 5 7,2-2-5-2,23 25 6-2,0 0-6-3,-23-17 6 7,-10-1-6 4,33 18 5-8,0 0-5-3,-33-10 5 0,0 6-5 10,33 4 5-9,0 0-5-1,-30 0 6 4,-8 4-6 0,38-4 4 1,0 0-4-5,-41 10 5 6,-10 3-5 3,51-13 3-7,0 0-3-2,-45 22 3 4,-1 16-3 11,46-38 1-14,0 0-1-1,-46 49 1 0,-7 16-1 8,53-65 0-7,0 0 0 1,-58 77 1 7,-3 8-1-6,61-85 0-3,0 0 0 0,-53 84 0 7,17-11 0 0,36-73-2-7,0 0 2 1,-18 67-2 5,8 0 2 3,2-2-1172-7</inkml:trace>
    </iact:actionData>
  </iact:action>
  <iact:action type="add" startTime="11632">
    <iact:property name="dataType"/>
    <iact:actionData xml:id="d2">
      <inkml:trace xmlns:inkml="http://www.w3.org/2003/InkML" xml:id="stk2" contextRef="#ctx0" brushRef="#br0">18420 4373 382 0,'0'0'0'2,"0"0"0"1,-28 13 0 4,28-13 11-7,0 0-11 2,-25 17 12 5,-1 6-12-3,26-23 25-2,0 0-25 0,-20 27 25 4,2 15-25-1,18-42 9-4,0 0-9 2,-13 40 10 4,-2-10-10 1,15-30 11-8,0 0-11 1,-13 35 11 4,8 10-11 0,5-45 9-2,0 0-9-1,0 42 9 5,5-7-9-4,-5-35 10 0,0 0-10-1,6 35 10 4,-1-11-10-1,-5-24 11-4,0 0-11 2,7 33 12 3,3 2-12-2,-10-35 13-2,0 0-13 2,16 37 13 1,4 0-13 4,-20-37 18-9,0 0-18 1,23 38 18 4,0-6-18-1,-23-32 20-1,0 0-20-2,28 32 20 7,4 3-20-5,-32-35 22-1,0 0-22 0,39 35 22 7,4 2-22-5,-43-37 33-3,0 0-33 3,45 35 33 1,-4-10-33-2,-41-25 37 2,0 0-37-4,41 22 37 4,14 1-37 0,-55-23 36-3,0 0-36 1,54 25 36 2,-4-8-36 2,-50-17 38-7,0 0-38 2,41 13 38 4,-8-8-38-1,-33-5 45-3,0 0-45 1,38 0 45 3,13-5-45-3,-51 5 40 0,0 0-40 0,45-8 40 3,-6-2-40-3,-39 10 37 2,0 0-37-4,45-12 37 5,9-18-37-1,-54 30 32-4,0 0-32 2,53-40 32 3,-8 0-32-2,-45 40 26-2,0 0-26 1,33-37 26 4,-10 5-26-5,-23 32 22 1,0 0-22-1,23-35 23 6,5-8-23-4,-28 43 25-3,0 0-25 2,20-39 25 3,-7 9-25-2,-13 30 22 0,0 0-22-3,8-23 22 4,-1-7-22 0,-7 30 18-1,0 0-18-3,8-32 18 5,2-10-18-1,-10 42 15-4,0 0-15 2,5-47 16 3,-7 12-16-3,2 35 13 0,0 0-13-1,-3-40 13 5,-7-12-13-4,10 52 13 3,0 0-13-5,-13-53 13 3,-7 1-13 1,20 52 12-3,0 0-12 2,-23-47 12 0,-7 7-12 1,30 40 11-4,0 0-11 2,-38-35 11 4,-3 0-11-3,41 35 12-2,0 0-12 1,-51-30 12 2,0 3-12 4,51 27 12-9,0 0-12 1,-48-25 13 5,3 3-13-2,45 22 13-2,0 0-13 0,-46-25 14 4,3-3-14-1,43 28 11-2,0 0-11-2,-46-24 11 6,0 6-11-3,46 18 8-2,0 0-8 1,-45-17 9 2,-1 7-9 1,46 10 7-5,0 0-7 2,-46-8 7 3,-2 8-7-3,48 0 5 3,0 0-5-6,-56 8 6 6,-5 4-6-2,61-12 1 0,0 0-1-3,-63 28 1 5,-8 6-1-1,71-34-4-3,0 0 4 0,-76 53-3 4,-10 4 3-2,-3-2-1283-2</inkml:trace>
    </iact:actionData>
  </iact:action>
  <iact:action type="add" startTime="13252">
    <iact:property name="dataType"/>
    <iact:actionData xml:id="d3">
      <inkml:trace xmlns:inkml="http://www.w3.org/2003/InkML" xml:id="stk3" contextRef="#ctx0" brushRef="#br0">11317 5354 247 0,'0'0'0'2,"0"0"0"3,0 0 0-1,0 0 12-1,0 0-12 0,-33 0 13 2,23-5-13-1,10 5 21-1,0 0-21-1,-10-10 21 4,-3 2-21-2,13 8 17-2,0 0-17 0,-20-10 18 5,-10 3-18 0,30 7 13-7,0 0-13 2,-33-5 13 5,2 3-13-2,31 2 11-4,0 0-11 1,-28 0 11 5,-5 2-11-3,33-2 9-2,0 0-9 2,-43 10 10 1,-2 7-10-1,45-17 7-2,0 0-7 0,-49 18 8 4,4 2-8 1,45-20 8-7,0 0-8 2,-43 22 9 5,2 1-9 2,41-23 13-9,0 0-13 0,-43 27 14 6,7 8-14 1,36-35 15-5,0 0-15-1,-30 37 15 4,4-2-15 2,26-35 18-5,0 0-18-2,-20 32 18 6,0-2-18 0,20-30 22-3,0 0-22-3,-18 37 23 6,10 8-23 0,8-45 21-3,0 0-21-3,-5 43 21 7,3 6-21-2,2-49 20-2,0 0-20-2,2 48 20 5,11-9-20 0,-13-39 18-4,0 0-18-2,18 38 19 6,-3-6-19-2,-15-32 15-1,0 0-15 0,20 35 16 3,3 2-16 2,-23-37 15-8,0 0-15 0,28 38 16 7,10-9-16-1,-38-29 21-4,0 0-21-2,38 23 22 6,-2 2-22 1,-36-25 25-5,0 0-25-2,38 27 26 7,0-2-26-4,-38-25 25 0,0 0-25 0,41 25 26 3,2 2-26-1,-43-27 34-4,0 0-34 3,40 23 34 1,-2-6-34 5,-38-17 33-9,0 0-33-1,38 13 34 4,-5-6-34 2,-33-7 36-5,0 0-36 1,28 5 37 3,3-7-37-1,-31 2 32-2,0 0-32 2,38-5 33 2,7 0-33 0,-45 5 26-5,0 0-26 0,46-18 27 6,7-4-27-2,-53 22 23-5,0 0-23 4,56-25 23 2,-2-3-23 3,-54 28 20-8,0 0-20-1,53-29 20 4,5-11-20 3,-58 40 18-5,0 0-18-2,51-38 19 7,-16 4-19-4,-35 34 15 2,0 0-15-4,31-38 16 4,-1 1-16 1,-30 37 15-5,0 0-15 4,23-40 16-2,-10 0-16 2,-13 40 10 0,0 0-10-4,7-42 10 4,-4-15-10 1,-3 57 10-5,0 0-10 1,0-52 11 4,-5 12-11-3,5 40 10 0,0 0-10 0,-8-38 10 3,-15-6-10 0,23 44 8-4,0 0-8-1,-22-48 8 5,-1-1-8-1,23 49 10-3,0 0-10-1,-23-38 11 7,-2 3-11-3,25 35 10-3,0 0-10-2,-38-35 11 6,-13 6-11 2,51 29 8-7,0 0-8-1,-53-28 9 7,-11 1-9-1,64 27 8-4,0 0-8-2,-56-20 9 7,13 8-9 1,43 12 8-7,0 0-8-1,-46-5 8 6,-12 0-8-1,58 5 8-2,0 0-8-3,-63 5 8 7,4 2-8-3,59-7 5-2,0 0-5 1,-61 12 6 3,-10 8-6-1,71-20 4-4,0 0-4 1,-78 25 5 5,-6 5-5 2,84-30 3-9,0 0-3 1,-84 40 4 6,11 12-4-3,73-52 3-2,0 0-3 2,-64 70 3 0,11 17-3 3,53-87 0-6,0 0 0-1,-46 100 1 6,8 4-1-2,38-104-1-2,0 0 1 4,-33 110 0-3,0-6 0 1,3 6-1171-2</inkml:trace>
    </iact:actionData>
  </iact:action>
  <iact:action type="add" startTime="14843">
    <iact:property name="dataType"/>
    <iact:actionData xml:id="d4">
      <inkml:trace xmlns:inkml="http://www.w3.org/2003/InkML" xml:id="stk4" contextRef="#ctx0" brushRef="#br0">18897 5443 583 0,'0'0'0'2,"0"0"0"3,0 0 0 2,0 0 1-7,0 0-1 4,0 0 1 1,0 0-1-1,0 0 2-2,0 0-2 2,0 0 3 0,0 0-3 2,0 0 1-4,0 0-1 2,0 0 2 0,-26-32-2 0,26 32 5-2,0 0-5 1,-25-15 6 3,-5-7-6-2,30 22 4-2,0 0-4 1,-36-20 4 3,1-3-4-2,35 23 7-3,0 0-7 3,-36-22 8 1,-2 10-8 0,38 12 21-4,0 0-21 2,-43-13 21 4,-3 13-21-3,46 0 37-2,0 0-37 0,-45 3 38 5,1 7-38 0,44-10 48-7,0 0-48 2,-40 17 49 5,-3 0-49-4,43-17 47-1,0 0-47 0,-43 25 47 5,4 3-47-3,39-28 44-2,0 0-44 0,-35 30 45 5,2-1-45-2,33-29 42-3,0 0-42 0,-31 28 43 5,11-16-43-4,20-12 35-1,0 0-35 2,-20 18 35 2,0 9-35-3,20-27 28 0,0 0-28-1,-16 30 28 5,6 5-28-5,10-35 23 2,0 0-23-2,-2 35 24 5,2-1-24-3,0-34 18-2,0 0-18 0,5 35 19 4,0 13-19-2,-5-48 13-2,0 0-13 1,13 49 13 3,-6-6-13-2,-7-43 11-2,0 0-11 0,13 42 12 6,5 8-12-5,-18-50 10 0,0 0-10-1,20 37 10 4,-7-10-10-2,-13-27 9-2,0 0-9 1,12 25 10 4,11 10-10-4,-23-35 12 0,0 0-12-1,31 40 13 5,2-5-13-2,-33-35 11-4,0 0-11 2,38 30 12 2,7 2-12 2,-45-32 11-5,0 0-11-2,48 30 11 6,8 5-11-2,-56-35 12 0,0 0-12-3,59 27 12 5,-6 3-12-1,-53-30 13-4,0 0-13 2,63 17 13 4,3-4-13-4,-66-13 13 0,0 0-13-2,64 5 14 6,-16 0-14-2,-48-5 13-3,0 0-13-1,56-5 13 6,7-8-13-3,-63 13 10-2,0 0-10 1,74-15 10 5,-3-2-10 0,-71 17 9-7,0 0-9-1,58-20 10 6,-17-7-10 2,-41 27 8-7,0 0-8-1,38-28 9 4,0 3-9 6,-38 25 8-9,0 0-8-1,38-24 9 5,-7-4-9 4,-31 28 8-8,0 0-8-1,25-30 8 5,-2-9-8 3,-23 39 7-7,0 0-7-1,20-43 7 6,-2-7-7 2,-18 50 8-7,0 0-8-1,12-42 8 6,-9-3-8 1,-3 45 8-4,0 0-8-3,-3-42 9 5,-2-10-9 4,5 52 10-8,0 0-10-1,-12-53 10 4,-6 14-10 2,18 39 9-5,0 0-9 4,-20-40 10-1,-8 5-10 3,28 35 11-6,0 0-11 1,-33-30 11 4,-10-5-11 0,43 35 10-5,0 0-10 1,-49-35 11 4,-1 6-11-1,50 29 8 1,0 0-8-6,-46-28 9 3,8 3-9 1,38 25 8 0,0 0-8-2,-38-22 9 3,2 5-9 5,36 17 6-10,0 0-6 1,-35-18 7 4,-1 1-7 3,36 17 8-7,0 0-8-1,-30-13 8 5,-3-2-8 5,33 15 5-9,0 0-5-1,-36-7 6 4,1 7-6 7,35 0 3-10,0 0-3-1,-46 5 4 4,0 0-4-1,46-5 2 1,0 0-2-2,-45 7 2 4,-1 11-2 2,46-18 0-7,0 0 0-1,-48 12 1 7,-5 6-1 1,53-18 0-7,0 0 0-1,-56 22 0 5,5 0 0-2,51-22 0 5,0 0 0-5,-48 25 0-3,0 5 0 9,48-30-2-8,0 0 2-1,-46 35-1 9,8 5 1-6,38-40-10-2,0 0 10 1,-43 40-10 3,-11-6 10 5,-1 6-1336-10</inkml:trace>
    </iact:actionData>
  </iact:action>
  <iact:action type="add" startTime="16287">
    <iact:property name="dataType"/>
    <iact:actionData xml:id="d5">
      <inkml:trace xmlns:inkml="http://www.w3.org/2003/InkML" xml:id="stk5" contextRef="#ctx0" brushRef="#br0">11589 6608 102 0,'0'0'0'2,"0"0"0"1,0 0 0 3,0 0 14-6,0 0-14 2,0 0 15 5,0 0-15-4,0 0 56 0,0 0-56-1,0 0 57 5,-38-10-57-3,38 10 77-2,0 0-77 1,-20-7 77 3,-3-8-77 0,23 15 70-5,0 0-70 2,-28-15 71 3,-3 0-71-3,31 15 49-1,0 0-49 1,-28-13 49 3,8 6-49-2,20 7 35-1,0 0-35-1,-25-5 35 4,-6 5-35-2,31 0 29-1,0 0-29-1,-33 0 30 5,5 7-30-4,28-7 22 0,0 0-22-1,-30 13 22 4,2 2-22 0,28-15 19-6,0 0-19 3,-25 17 20 4,-8 6-20 3,33-23 27-10,0 0-27 0,-33 25 27 5,2-8-27 4,31-17 26-7,0 0-26-2,-28 17 27 4,-17 1-27 2,45-18 29-3,0 0-29-3,-38 22 29 6,0 3-29 1,38-25 28-5,0 0-28-2,-33 22 28 7,5-4-28 2,28-18 26-8,0 0-26-1,-26 10 27 6,-4 7-27-2,30-17 25-4,0 0-25 5,-28 18 26-1,8-3-26 5,20-15 20-8,0 0-20-1,-13 10 20 5,0-3-20 1,13-7 16-4,0 0-16-2,-12 10 17 6,-1 2-17 2,13-12 12-7,0 0-12 0,-8 15 12 5,3-2-12 3,5-13 14-8,0 0-14-1,0 12 14 6,0-4-14-4,0-8 16 3,0 0-16-4,0 12 17 4,3 3-17 4,-3-15 16-8,0 0-16-1,5 18 17 7,5 4-17-2,-10-22 17-4,0 0-17 1,15 30 17 4,11 5-17-2,-26-35 16-2,0 0-16 2,27 34 17 1,-4-6-17 1,-23-28 16-3,0 0-16-3,21 25 17 6,4-8-17 1,-25-17 11-5,0 0-11-2,33 20 11 7,0-2-11 1,-33-18 7-6,0 0-7-2,33 14 7 3,-8-4-7 7,-25-10 6-9,0 0-6-1,28 10 6 5,8 5-6 5,-36-15 7-9,0 0-7-1,40 10 8 5,1 3-8 0,-41-13 6-4,0 0-6 3,43 12 7 1,-5-9-7 4,-38-3 5-8,0 0-5-1,41 2 6 5,-3-2-6 2,-38 0 2-5,0 0-2-2,40 0 3 6,11 0-3 0,-51 0 1-3,0 0-1-3,51 0 2 5,2 0-2 2,-53 0 0-5,0 0 0-2,38-2 1 7,-5-6-1 1,-33 8 0-7,0 0 0-1,33-10 0 5,5-2 0 3,-38 12 1-7,0 0-1-1,33-18 2 6,-12-2-2 3,-21 20 2-8,0 0-2-1,15-22 3 5,-2-5-3 2,-13 27 4-6,0 0-4 2,12-33 5 1,6-12-5 4,-18 45 7-7,0 0-7-1,13-52 7 6,-6 10-7 3,-7 42 9-8,0 0-9-1,5-42 9 6,-10-1-9 0,5 43 9-3,0 0-9-3,-5-42 10 5,-2 2-10-1,7 40 7 0,0 0-7-2,-8-40 8 3,-2 10-8-1,10 30 9-2,0 0-9 3,-10-32 9 0,-16-5-9 1,26 37 10-4,0 0-10-2,-33-47 11 6,-5 7-11 3,38 40 12-8,0 0-12-1,-43-40 12 8,3 5-12-5,40 35 11-2,0 0-11 3,-41-25 12 0,-17 3-12 0,58 22 7 4,0 0-7-7,-54-13 8 2,14 1-8 5,40 12 6-7,0 0-6-1,-43 0 6 9,-6 12-6-6,49-12 4-3,0 0-4 4,-53 18 4 0,0 4-4 1,53-22 4-1,0 0-4-3,-59 32 4 5,9 13-4 3,50-45 4-8,0 0-4-1,-54 45 4 4,-9 5-4 5,63-50 3-8,0 0-3-1,-61 52 4 5,5 5-4 5,56-57 2-8,0 0-2-2,-48 63 3 5,10 9-3-3,38-72 0 1,0 0 0 1,-31 74 1 1,19-4-1-2,12-70-1 0,0 0 1 5,0 70 0-6,18-3 0 6,-18-67-7-7,0 0 7-1,27 60-7 5,19-13 7 2,0-2-1275-6</inkml:trace>
    </iact:actionData>
  </iact:action>
  <iact:action type="add" startTime="17923">
    <iact:property name="dataType"/>
    <iact:actionData xml:id="d6">
      <inkml:trace xmlns:inkml="http://www.w3.org/2003/InkML" xml:id="stk6" contextRef="#ctx0" brushRef="#br0">18978 6451 359 0,'0'0'0'1,"0"0"0"3,0 0 0 0,0 0 4-2,0 0-4 2,-43 0 5 2,25 0-5-3,18 0 10 0,0 0-10 1,-25 0 10 1,-3 0-10-1,28 0 33-2,0 0-33 1,-33 0 34 2,-3 8-34-1,36-8 38-1,0 0-38-1,-38 10 38 4,3 7-38-2,35-17 31-2,0 0-31 2,-38 18 32 1,5 4-32-1,33-22 27-2,0 0-27 1,-41 30 27 3,3-5-27-2,38-25 25-1,0 0-25-1,-38 27 25 4,8-2-25-2,30-25 24-2,0 0-24 2,-26 22 24 1,6-2-24 0,20-20 21-4,0 0-21 2,-15 23 22 4,4-6-22-4,11-17 15 0,0 0-15 0,-7 15 16 3,-1 5-16 0,8-20 21-3,0 0-21-3,-5 27 22 6,3-2-22-2,2-25 22-2,0 0-22 1,0 38 23 3,2 4-23-2,-2-42 25-1,0 0-25-2,5 42 26 6,0-4-26-2,-5-38 28-4,0 0-28 1,8 42 29 5,-3 5-29-2,-5-47 27-4,0 0-27 1,10 52 27 5,0-9-27-3,-10-43 26-2,0 0-26 1,16 37 27 4,4 0-27-4,-20-37 11 16,0 0-11-18,25 40 11-1,6-12-11 0,-31-28 9 0,0 0-9 0,28 29 9 6,5-4-9 2,-33-25 8-7,0 0-8-1,30 30 8 7,6-2-8-2,-36-28 9-1,0 0-9-2,35 22 9 1,1-5-9 3,-36-17 18-5,0 0-18 2,35 20 18 2,3 3-18-1,-38-23 21-1,0 0-21 0,36 22 21 2,-6-14-21-1,-30-8 23-1,0 0-23-2,36 4 23 6,9-4-23-4,-45 0 21 0,0 0-21-1,43 0 22 5,1 0-22-1,-44 0 20-6,0 0-20 3,45-4 20 3,9-11-20-1,-54 15 18-1,0 0-18-4,45-18 19 7,-17 8-19-4,-28 10 22-1,0 0-22 1,33-17 22 3,13-8-22-2,-46 25 20-2,0 0-20 1,43-23 21 3,-18 1-21-1,-25 22 19-4,0 0-19 2,23-17 20 4,8-18-20-4,-31 35 20 1,0 0-20-3,30-47 21 5,-2-6-21-2,-28 53 21-1,0 0-21 0,25-62 22 2,1-3-22-1,-26 65 14 1,0 0-14-5,15-64 14 6,-5 11-14-1,-10 53 12-4,0 0-12 2,8-49 12 3,-1 4-12-2,-7 45 10-1,0 0-10-1,5-40 11 4,-12 3-11-2,7 37 9-1,0 0-9-1,-15-35 10 5,-8 0-10-2,23 35 8-4,0 0-8 1,-26-30 8 4,-4 5-8-2,30 25 6-1,0 0-6-2,-36-27 7 7,-12-8-7-5,48 35 7 0,0 0-7 0,-48-37 8 2,-10 4-8 1,58 33 9-5,0 0-9 2,-64-30 9 2,1 1-9-1,63 29 10-1,0 0-10-2,-61-35 11 6,2 0-11-2,59 35 10-3,0 0-10 1,-50-27 11 2,2 7-11-1,48 20 7 2,0 0-7-5,-51-15 8 3,0 7-8 2,51 8 4-5,0 0-4 4,-56-5 5-1,-7 15-5-1,63-10 3 0,0 0-3-1,-71 18 4 4,-3 4-4 0,74-22 0-6,0 0 0 3,-76 30 0 3,0 5 0-3,0-5-1347 0</inkml:trace>
    </iact:actionData>
  </iact:action>
  <iact:action type="add" startTime="19303">
    <iact:property name="dataType"/>
    <iact:actionData xml:id="d7">
      <inkml:trace xmlns:inkml="http://www.w3.org/2003/InkML" xml:id="stk7" contextRef="#ctx0" brushRef="#br0">11383 7621 427 0,'0'0'0'1,"0"0"0"4,-27 15 0 0,27-15 4-2,0 0-4-1,-31 15 5 3,3 5-5-1,28-20 11-2,0 0-11 1,-25 25 12 3,-8-3-12-1,33-22 33-4,0 0-33 4,-36 22 33 1,3 3-33-3,33-25 28-1,0 0-28 0,-28 18 29 7,-5-8-29-7,33-10 23 0,0 0-23 2,-33 12 23 3,-2-7-23-5,35-5 16 0,0 0-16 2,-36 8 17 1,11 2-17-1,25-10 15-2,0 0-15 1,-33 7 15 3,0-2-15-2,33-5 18-2,0 0-18 1,-33 5 19 3,8 7-19-2,25-12 23-2,0 0-23 3,-26 13 23-1,-2 9-23 9,28-22 32-13,0 0-32 0,-25 18 32 4,7-1-32 3,18-17 36-5,0 0-36-2,-18 18 36 6,6-1-36-1,12-17 35-3,0 0-35 4,-10 17 35-4,5 1-35 7,5-18 29-8,0 0-29-1,0 20 29 5,-6 12-29 3,6-32 17-6,0 0-17-2,0 35 18 8,6 0-18-4,-6-35 12-3,0 0-12-1,2 37 13 7,8 3-13-2,-10-40 8-2,0 0-8-3,21 45 9 6,9 2-9 2,-30-47 5-7,0 0-5 1,35 40 6 2,1-10-6 6,-36-30 3-8,0 0-3-2,41 30 3 3,-3-1-3 5,-38-29 4-7,0 0-4 0,45 23 4 5,-9-8-4 0,-36-15 8-5,0 0-8 1,43 15 9 4,-2 2-9 0,-41-17 14-4,0 0-14-2,43 15 15 7,-10-10-15 3,-33-5 18-9,0 0-18-1,38 2 19 4,7-2-19 1,-45 0 18-3,0 0-18-1,49 0 19 5,7 0-19 4,-56 0 20-9,0 0-20-1,50-5 21 5,-4-9-21 3,-46 14 21-7,0 0-21-1,43-23 22 5,3-4-22 3,-46 27 20-7,0 0-20 0,43-25 20 8,-5-2-20-4,-38 27 17-5,0 0-17 0,33-38 17 7,0-14-17 0,-33 52 18-6,0 0-18 1,38-55 19 3,-5 3-19 0,-33 52 16-5,0 0-16 4,25-47 16 1,3-1-16 6,-28 48 13-10,0 0-13-1,23-47 14 4,-5 12-14 4,-18 35 9-6,0 0-9-2,15-30 9 8,-5 3-9-3,-10 27 8-5,0 0-8 0,5-30 8 6,-7-5-8 4,2 35 7-8,0 0-7-2,-5-35 8 4,-3 1-8 5,8 34 9-8,0 0-9-1,-13-35 9 8,-7 0-9-3,20 35 7-5,0 0-7 0,-23-32 8 6,-2-6-8 4,25 38 9-9,0 0-9 0,-28-35 9 2,-10 3-9 1,38 32 9 1,0 0-9-5,-46-25 9 6,-7 8-9 4,53 17 10-8,0 0-10-2,-58-18 11 3,-11 6-11 7,69 12 11-10,0 0-11 1,-66-5 12 7,8 5-12-3,58 0 13-5,0 0-13 0,-59 5 13 7,1 0-13 0,58-5 12-5,0 0-12-2,-58 12 12 6,4 8-12-1,54-20 7 4,0 0-7-7,-63 28 7-1,-6 11-7 6,69-39 4-6,0 0-4 0,-73 48 4 2,-8 4-4 5,81-52 2-7,0 0-2-1,-71 60 2 13,7 9-2-11,64-69 0-2,0 0 0 1,-51 70 0 10,11-3 0-7,40-67-1-4,0 0 1 0,-28 77 0 12,5 25 0-10,23-102-6-2,0 0 6 1,-2 107-6 6,9-2 6-5,6-3-1245 1</inkml:trace>
    </iact:actionData>
  </iact:action>
  <iact:action type="add" startTime="20864">
    <iact:property name="dataType"/>
    <iact:actionData xml:id="d8">
      <inkml:trace xmlns:inkml="http://www.w3.org/2003/InkML" xml:id="stk8" contextRef="#ctx0" brushRef="#br0">19047 7770 662 0,'0'0'0'2,"0"0"0"4,0 0 0-1,0 0 9-5,0 0-9 3,-39 8 9 5,22-3-9-5,17-5 18-1,0 0-18 0,-21 0 18 3,-14 5-18-1,35-5 23-2,0 0-23 1,-41 0 24 4,1 0-24-3,40 0 24-1,0 0-24-1,-41-5 24 5,-10 5-24-4,51 0 14 0,0 0-14-1,-50-5 15 4,-6 2-15-1,56 3 14 0,0 0-14-4,-59 0 15 4,-4 8-15-3,63-8 14 1,0 0-14 3,-58 7 15-2,-1 8-15-1,59-15 13-1,0 0-13 2,-45 18 13 15,12-1-13-17,33-17 11-1,0 0-11-1,-26 17 12 0,1 6-12 5,25-23 20-4,0 0-20 7,-20 25 20-7,7-8-20 6,13-17 25-6,0 0-25-1,-13 18 25 6,6-1-25 0,7-17 23-4,0 0-23-2,-6 25 23 7,6 2-23-2,0-27 24-4,0 0-24 3,6 35 24 1,6 0-24 1,-12-35 21-4,0 0-21-2,15 35 22 8,-2-13-22-2,-13-22 19-5,0 0-19 0,13 30 20 5,5 5-20-2,-18-35 14 2,0 0-14-5,28 40 15 3,5 7-15 4,-33-47 10-7,0 0-10-1,38 42 11 6,2-14-11 0,-40-28 6-6,0 0-6 6,48 22 7-2,13 3-7-2,-61-25 10 3,0 0-10-4,64 22 11 5,2-9-11 0,-66-13 13-5,0 0-13 1,63 10 14 5,-10-5-14-2,-53-5 15-4,0 0-15 0,51 2 15 6,10-4-15-1,-61 2 20-6,0 0-20 4,53-5 20 2,-17 0-20-1,-36 5 19-3,0 0-19-2,40-13 20 7,11 3-20-1,-51 10 21-4,0 0-21-1,51-12 21 4,-5-6-21 0,-46 18 16 0,0 0-16-4,43-17 16 5,2-13-16 2,-45 30 13-7,0 0-13-1,44-35 14 5,-6 6-14 1,-38 29 10-4,0 0-10-1,28-28 10 6,2-7-10-3,-30 35 10 2,0 0-10-5,28-40 11 2,-5 1-11 6,-23 39 10-8,0 0-10-1,20-38 10 5,0 3-10 3,-20 35 9-7,0 0-9-1,16-39 10 6,1-6-10 1,-17 45 7-6,0 0-7 0,13-47 8 6,-10-1-8-4,-3 48 5 0,0 0-5 0,-5-47 5 3,-3-5-5 3,8 52 2-9,0 0-2 0,-10-57 3 4,-3-3-3 6,13 60 1-9,0 0-1-1,-23-57 1 6,-10 7-1 2,33 50 0-7,0 0 0-1,-38-38 1 4,-5 6-1 6,43 32 0-10,0 0 0 0,-46-20 1 6,-4 8-1 0,50 12 0-4,0 0 0 0,-59-5 1 3,-9 12-1-1,68-7 1-2,0 0-1 3,-69 18 1-1,-2 9-1 0,71-27 1 1,0 0-1-5,-71 30 1 7,-5 10-1-1,76-40 0-6,0 0 0 3,-81 42 0 2,-3 15 0-1,84-57 0-1,0 0 0-1,-86 53 0 5,10 4 0-2,76-57-2-4,0 0 2 1,-76 54-2 5,10-1 2-2,66-53-13-5,0 0 13 8,-56 50-12-7,8-3 12 7,2 0-1158-7</inkml:trace>
    </iact:actionData>
  </iact:action>
  <iact:action type="add" startTime="22260">
    <iact:property name="dataType"/>
    <iact:actionData xml:id="d9">
      <inkml:trace xmlns:inkml="http://www.w3.org/2003/InkML" xml:id="stk9" contextRef="#ctx0" brushRef="#br0">11305 8863 281 0,'0'0'0'2,"0"0"0"3,0 0 0 1,0 0 13-6,0 0-13 4,0 0 14 5,0 0-14-8,0 0 14 0,0 0-14 1,0 0 15 5,0 0-15 0,0 0 16-7,0 0-16 2,-41 7 16 4,21-4-16-2,20-3 27-2,0 0-27 1,-18 2 27 4,-2 3-27-2,20-5 19-5,0 0-19 4,-21 0 20 1,-4 5-20 0,25-5 25-4,0 0-25 2,-30 3 26 3,-3 2-26-1,33-5 33-4,0 0-33 2,-43 10 34 3,-3-5-34-2,46-5 42-2,0 0-42 1,-46 20 43 3,-2 14-43 1,48-34 43-7,0 0-43 3,-53 40 43 2,2-5-43 0,51-35 49-3,0 0-49 1,-51 25 49 2,18-8-49 1,33-17 45-4,0 0-45 1,-33 18 46 2,8 2-46 1,25-20 40-5,0 0-40 2,-26 15 40 1,6-3-40 1,20-12 25-3,0 0-25 2,-20 15 26 1,-3 5-26-1,23-20 15-2,0 0-15 1,-15 20 16 3,2-3-16-3,13-17 12 1,0 0-12-2,-7 20 13 4,-1 8-13-3,8-28 10 0,0 0-10-1,-3 34 11 5,1-6-11-2,2-28 8-4,0 0-8 3,0 35 8 1,-5 7-8-1,5-42 7-2,0 0-7 1,0 40 8 3,5-3-8-2,-5-37 7-2,0 0-7 1,7 40 8 4,6 5-8-2,-13-45 6-4,0 0-6 1,13 47 7 5,7-12-7-1,-20-35 5-5,0 0-5-1,25 37 6 7,1 3-6-1,-26-40 4-6,0 0-4 3,33 37 5 2,-3-7-5 2,-30-30 4-7,0 0-4 4,41 25 5 1,7-3-5-2,-48-22 7 0,0 0-7 0,56 18 8 3,-5-6-8-1,-51-12 9-4,0 0-9 3,53 13 10 1,5-1-10-1,-58-12 9-2,0 0-9 3,54 10 10-1,-4-12-10 0,-50 2 10-1,0 0-10-1,41-5 10 4,2 0-10-1,-43 5 8-4,0 0-8 2,41-5 8 4,4-3-8-1,-45 8 6-5,0 0-6-1,51-12 7 8,0-6-7-4,-51 18 9-3,0 0-9 2,53-17 9 3,-15 0-9-2,-38 17 10-2,0 0-10 1,41-18 11 3,5 1-11 0,-46 17 12-5,0 0-12 0,40-23 12 6,-4-7-12-3,-36 30 10-1,0 0-10 0,33-32 10 2,-11 2-10-2,-22 30 8 3,0 0-8-5,23-35 8 4,-5-12-8-1,-18 47 9-2,0 0-9 1,18-45 9 3,-6 10-9-2,-12 35 10-2,0 0-10 2,11-29 11 1,-4-1-11-1,-7 30 10-2,0 0-10 1,5-33 10 2,3-1-10 0,-8 34 11-3,0 0-11 1,0-35 12 3,0 10-12-2,0 25 12-1,0 0-12-1,-8-28 13 4,-9-1-13-1,17 29 13-4,0 0-13 1,-16-30 14 4,-4 2-14 1,20 28 14-4,0 0-14-3,-23-30 15 6,-2-4-15 2,25 34 11-6,0 0-11-2,-26-30 12 5,1-3-12-1,25 33 12 0,0 0-12-3,-30-32 12 5,-8-13-12-3,38 45 9 4,0 0-9-6,-44-42 10 3,4 2-10 0,40 40 9-2,0 0-9 2,-41-35 9 1,3 13-9 1,38 22 7-6,0 0-7 5,-38-18 7-1,-8 1-7 0,46 17 6-2,0 0-6 1,-53-7 6 3,7 2-6-3,46 5 2 3,0 0-2-6,-48 5 3 7,-10 0-3-4,58-5 1 0,0 0-1 0,-58 12 2 2,4 8-2-1,54-20 1-1,0 0-1-1,-48 32 1 4,0 6-1-1,48-38 0-2,0 0 0-2,-46 44 1 5,0 11-1-1,46-55 0-3,0 0 0 1,-40 60 1 2,-3 2-1-1,43-62-1 0,0 0 1-3,-36 70 0 5,6 7 0-2,30-77-4-1,0 0 4 0,-26 87-4 3,11 15 4-3,-3-2-1225 2</inkml:trace>
    </iact:actionData>
  </iact:action>
  <iact:action type="add" startTime="23911">
    <iact:property name="dataType"/>
    <iact:actionData xml:id="d10">
      <inkml:trace xmlns:inkml="http://www.w3.org/2003/InkML" xml:id="stk10" contextRef="#ctx0" brushRef="#br0">18846 8793 180 0,'0'0'0'2,"0"0"0"3,0 0 0 0,0 0 1-3,0 0-1 0,-25-27 1 4,7 19-1-2,18 8 0-2,0 0 0 1,-25 0 1 3,-8 0-1-2,33 0 0-2,0 0 0 1,-36 0 1 3,-2 0-1 2,38 0 9-7,0 0-9 0,-43 5 10 5,-3 3-10-3,46-8 11 1,0 0-11-3,-45 12 11 6,4 8-11-3,41-20 10-2,0 0-10 1,-38 30 11 2,-3 0-11 0,41-30 18-4,0 0-18 3,-40 40 18 1,4 12-18-1,36-52 42-1,0 0-42-1,-28 52 42 6,-2 8-42-1,30-60 73-6,0 0-73-1,-23 57 74 7,5-12-74-1,18-45 72-5,0 0-72-1,-15 42 72 8,0-4-72-4,15-38 65-3,0 0-65 2,-10 34 66 3,7-1-66 0,3-33 53-3,0 0-53-3,-2 30 54 6,2 0-54 0,0-30 44-5,0 0-44 2,5 34 44 3,5 11-44-3,-10-45 32 0,0 0-32-1,15 37 32 4,0 8-32-2,-15-45 23 0,0 0-23-3,18 40 24 5,-5-13-24-2,-13-27 16-2,0 0-16 2,17 28 16 1,11 7-16-1,-28-35 13-1,0 0-13 2,28 32 13-2,-2-15-13 2,-26-17 9-4,0 0-9 2,28 18 10 4,17 7-10-4,-45-25 7 2,0 0-7-4,48 27 8 6,-4-7-8-5,-44-20 15 3,0 0-15-4,43 15 16 5,2-5-16-3,-45-10 20-1,0 0-20 1,49 7 21 3,-1 3-21-2,-48-10 23-1,0 0-23-1,45 8 23 4,-4-3-23 0,-41-5 24-5,0 0-24 2,41 0 24 2,-3-3-24-1,-38 3 24-1,0 0-24-1,33-2 24 5,-8-6-24-4,-25 8 22-1,0 0-22 2,31-5 22 1,14-5-22-1,-45 10 20-1,0 0-20 1,43-12 20 1,-5-3-20-2,-38 15 14 0,0 0-14-1,38-20 15 4,8-15-15 0,-46 35 12-5,0 0-12 1,43-30 13 5,-10 8-13-3,-33 22 11-2,0 0-11 0,31-27 11 5,4-16-11-2,-35 43 11-3,0 0-11-2,33-39 12 7,-15 9-12-1,-18 30 11-3,0 0-11-2,15-30 11 4,3-8-11 0,-18 38 8-1,0 0-8-3,18-37 9 4,-6-3-9 1,-12 40 8-5,0 0-8 2,8-39 9 2,-3-4-9 0,-5 43 7-3,0 0-7 1,0-50 7 3,-5 1-7-3,5 49 6 0,0 0-6 1,-10-45 7 1,-8 5-7-2,18 40 7 0,0 0-7 0,-23-37 7 5,0-3-7-6,23 40 7 2,0 0-7-3,-22-50 7 5,-14-2-7 0,36 52 7-4,0 0-7-2,-43-50 7 6,-8 10-7 1,51 40 7-5,0 0-7-2,-51-35 8 7,6 6-8-4,45 29 6-1,0 0-6 1,-46-28 6 4,-2 6-6-4,48 22 6 0,0 0-6-1,-46-20 7 4,-5 2-7-2,51 18 6-2,0 0-6 1,-48-12 7 3,-3 7-7 1,51 5 7-5,0 0-7-2,-50-5 7 7,-1 5-7-1,51 0 6-6,0 0-6 3,-51 5 6 2,-2-5-6 0,53 0 4-3,0 0-4 2,-53 5 4 1,-3 2-4-2,56-7 1 0,0 0-1 1,-53 18 2 1,-1 4-2-1,54-22 0-1,0 0 0-2,-50 30 1 6,1 5-1-3,49-35-3-2,0 0 3 2,-48 40-2 0,-5 12 2 2,0-2-1286-5</inkml:trace>
    </iact:actionData>
  </iact:action>
  <iact:action type="add" startTime="25487">
    <iact:property name="dataType"/>
    <iact:actionData xml:id="d11">
      <inkml:trace xmlns:inkml="http://www.w3.org/2003/InkML" xml:id="stk11" contextRef="#ctx0" brushRef="#br0">11135 9935 595 0,'0'0'0'2,"0"0"0"5,0 0 0-5,0 0 24 1,0 0-24 0,-38 3 24 2,17 2-24 0,21-5 39-2,0 0-39 0,-20 5 39 2,-5 7-39 0,25-12 52-3,0 0-52 2,-36 13 52 1,-4 9-52-2,40-22 41-1,0 0-41 1,-41 20 42 4,3 5-42-4,38-25 30-1,0 0-30 2,-38 27 31 2,-3 6-31-3,41-33 25-1,0 0-25 1,-43 42 26 4,15 5-26-4,28-47 19-1,0 0-19 1,-28 45 20 4,11-13-20-4,17-32 13 1,0 0-13-2,-18 30 14 3,5 5-14 5,13-35 7-10,0 0-7 0,-10 40 7 6,5 2-7 4,5-42 3-9,0 0-3-1,-8 38 4 5,3-1-4 3,5-37 2-7,0 0-2-1,0 35 2 4,-5 0-2 3,5-35 2-4,0 0-2-3,0 37 3 7,5 0-3-2,-5-37 3-3,0 0-3-2,5 38 4 7,10-4-4-1,-15-34 6-4,0 0-6-2,21 35 6 7,2 5-6 1,-23-40 8-7,0 0-8-1,28 40 8 6,10 2-8 3,-38-42 8-8,0 0-8-1,40 35 9 5,3-8-9 3,-43-27 7-7,0 0-7-1,46 25 8 6,7-7-8 0,-53-18 7-3,0 0-7-3,48 17 8 6,1-12-8 4,-49-5 8-9,0 0-8-1,45 5 9 4,9-5-9 2,-54 0 22-3,0 0-22-3,53-2 22 6,3-6-22-2,-56 8 27-2,0 0-27 3,51-12 27-1,7-6-27 2,-58 18 33-4,0 0-33 0,56-27 34 3,0-8-34 1,-56 35 31-3,0 0-31-3,58-35 32 7,-7-2-32-1,-51 37 26-4,0 0-26-2,45-35 26 6,-4 8-26 2,-41 27 22-6,0 0-22-2,35-35 23 6,-4-10-23-2,-31 45 18-1,0 0-18-1,25-37 18 3,-12 12-18 2,-13 25 15-4,0 0-15-3,15-25 15 4,3-7-15 3,-18 32 12-4,0 0-12-3,18-35 13 6,-8-5-13 3,-10 40 11-8,0 0-11-1,5-42 11 5,0-3-11 5,-5 45 9-9,0 0-9-1,3-50 9 4,-6 5-9 3,3 45 8-5,0 0-8-1,0-44 9 5,-5-6-9-1,5 50 8-2,0 0-8-3,-8-45 8 7,-4 8-8 1,12 37 6-8,0 0-6 0,-18-30 7 6,-8 0-7-2,26 30 5-2,0 0-5 3,-27-32 6 4,-6-6-6-3,33 38 7-5,0 0-7-1,-46-32 7 3,-5 12-7 3,51 20 6-6,0 0-6 6,-51-12 6-3,3 7-6 5,48 5 5-7,0 0-5-1,-53-8 5 6,-11 6-5 3,64 2 3-8,0 0-3-1,-68 0 3 5,2 5-3 1,66-5 2-3,0 0-2-3,-61 14 3 6,-7 16-3 1,68-30 3-4,0 0-3-3,-71 38 3 14,-3 9-3-13,74-47 3-1,0 0-3 0,-76 57 4 8,2 15-4-7,74-72 4 2,0 0-4 4,-66 78 4-6,16 4-4 8,50-82 0-7,0 0 0-2,-41 79 1 11,5 3-1-8,36-82 0-3,0 0 0 0,-22 75 0 10,4 2 0-6,18-77-4-4,0 0 4 0,0 75-3 8,15 0 3-4,0 2-1283 2</inkml:trace>
    </iact:actionData>
  </iact:action>
  <iact:action type="add" startTime="27004">
    <iact:property name="dataType"/>
    <iact:actionData xml:id="d12">
      <inkml:trace xmlns:inkml="http://www.w3.org/2003/InkML" xml:id="stk12" contextRef="#ctx0" brushRef="#br0">19199 9876 471 0,'0'0'0'2,"0"0"0"4,-36 0 0-3,36 0 31 0,0 0-31-1,-30 0 31 4,2 0-31-2,28 0 71-2,0 0-71 2,-31 0 72 1,-4 0-72-1,35 0 70-1,0 0-70 0,-36 5 71 2,3 5-71 0,33-10 55-4,0 0-55 3,-38 10 56 1,-2 2-56-2,40-12 34 0,0 0-34 0,-46 18 35 3,0 4-35-2,46-22 24-2,0 0-24 1,-53 20 24 4,2-3-24-4,51-17 18-1,0 0-18 1,-50 23 19 3,1 4-19-2,49-27 18-1,0 0-18-2,-48 32 19 6,0-2-19 3,48-30 16-10,0 0-16 0,-43 33 16 6,5 1-16 0,38-34 15-5,0 0-15 1,-36 30 16 4,6 10-16-3,30-40 15 0,0 0-15 0,-26 27 16 3,11-9-16-2,15-18 15-2,0 0-15 0,-15 17 16 5,5 8-16-4,10-25 13 0,0 0-13 0,-8 20 14 2,-2 0-14 0,10-20 12-2,0 0-12-1,-10 17 13 4,5 1-13-2,5-18 13-2,0 0-13 0,0 25 13 5,0 7-13-3,0-32 10 0,0 0-10-4,0 32 10 7,2-4-10-4,-2-28 9 1,0 0-9-3,5 25 10 6,1 10-10-3,-6-35 7-2,0 0-7 1,7 39 8 3,6 9-8 0,-13-48 7-5,0 0-7 0,15 47 7 6,3-2-7-3,-18-45 10-1,0 0-10-1,20 45 10 4,3 2-10-3,-23-47 12 3,0 0-12-5,23 42 12 4,0-12-12-2,-23-30 15 0,0 0-15 0,33 27 15 3,12 1-15-2,-45-28 14-2,0 0-14 0,49 25 14 5,-9-13-14-3,-40-12 14-2,0 0-14 0,41 10 15 5,12-5-15-3,-53-5 13-2,0 0-13 1,51 7 13 3,-16-7-13-1,-35 0 13-2,0 0-13-3,33 0 14 8,3 0-14-3,-36 0 18-5,0 0-18 4,40-4 18 1,4-4-18-1,-44 8 20 1,0 0-20-4,38-12 20 4,-8 7-20 0,-30 5 19-2,0 0-19-2,33-5 20 5,15-3-20-3,-48 8 13 3,0 0-13-5,51-15 13 4,-3-5-13-1,-48 20 9-2,0 0-9 1,46-22 10 4,-6 0-10-4,-40 22 6 0,0 0-6 0,44-25 6 2,-6-10-6 1,-38 35 4-4,0 0-4-2,33-38 5 7,-16 6-5-3,-17 32 4-1,0 0-4 0,16-27 5 3,-1-3-5-3,-15 30 5-1,0 0-5 1,15-35 5 3,3-7-5-2,-18 42 5-2,0 0-5 1,13-45 6 3,-8 5-6-2,-5 40 5-2,0 0-5 0,5-40 5 6,-5-12-5-3,0 52 4-4,0 0-4 1,2-52 4 4,-4 4-4 0,2 48 3-5,0 0-3 2,-13-47 4 2,-7-10-4-1,20 57 3-1,0 0-3-1,-26-55 3 3,-7 13-3 0,33 42 2-3,0 0-2 2,-35-42 3 1,-6 2-3-1,41 40 3-2,0 0-3 3,-45-38 3-1,-9 1-3 2,54 37 2-5,0 0-2 1,-58-35 3 5,0 8-3-2,58 27 2-3,0 0-2-1,-54-25 2 6,9 5-2-3,45 20 1-3,0 0-1 2,-49-15 2 3,4 3-2-1,45 12 0-3,0 0 0 1,-46-5 1 3,-2 10-1-1,48-5 0-4,0 0 0 2,-61 15 0 2,-8 10 0-1,69-25-1-2,0 0 1 1,-76 34 0 3,-5 11 0-1,0 2-1320-4</inkml:trace>
    </iact:actionData>
  </iact:action>
  <iact:action type="add" startTime="28446">
    <iact:property name="dataType"/>
    <iact:actionData xml:id="d13">
      <inkml:trace xmlns:inkml="http://www.w3.org/2003/InkML" xml:id="stk13" contextRef="#ctx0" brushRef="#br0">11475 11088 527 0,'0'0'0'1,"0"0"0"5,0 0 0-3,0 0 13-1,0 0-13 2,-26 10 13 1,11-3-13-1,15-7 36-2,0 0-36 2,-18 0 36 1,-2 5-36-1,20-5 65-1,0 0-65-1,-20 3 65 4,-8 2-65-2,28-5 52 0,0 0-52-3,-28 5 53 5,5 0-53-2,23-5 40-2,0 0-40 2,-25 5 41 1,-3-3-41 0,28-2 31-4,0 0-31 3,-28 5 32 2,-5-5-32-1,33 0 22-4,0 0-22 2,-33 5 23 2,0 2-23 0,33-7 17-3,0 0-17 1,-36 10 18 3,-7 3-18 0,43-13 14-5,0 0-14 1,-40 10 14 6,7 7-14-5,33-17 14-2,0 0-14 3,-38 25 14 1,-5-5-14 2,43-20 12-5,0 0-12-2,-46 22 13 6,0-2-13-2,46-20 11 2,0 0-11-5,-38 25 12 9,3 3-12-8,35-28 10-2,0 0-10 0,-31 34 11 7,6 4-11-1,25-38 8-2,0 0-8-3,-23 40 9 4,5-1-9 1,18-39 6-4,0 0-6-2,-18 38 7 6,6-8-7 0,12-30 3-5,0 0-3 2,-3 27 4 3,3 5-4-1,0-32 1-4,0 0-1 5,0 30 2-4,0-5-2 2,0-25 1-2,0 0-1 1,0 22 2 4,3-4-2 1,-3-18 1-7,0 0-1-1,10 20 2 5,5 12-2 2,-15-32 2-5,0 0-2-2,18 28 2 7,2-4-2-4,-20-24 4 3,0 0-4-5,31 20 4 4,12 13-4 3,-43-33 7-7,0 0-7-1,45 30 7 5,-1-1-7 3,-44-29 11-7,0 0-11-1,45 28 11 6,6 2-11 1,-51-30 13-5,0 0-13-1,51 30 14 5,-11-3-14 1,-40-27 20-5,0 0-20-2,36 17 21 5,4 1-21 1,-40-18 25-5,0 0-25 2,41 12 26 3,-8-4-26-1,-33-8 23-2,0 0-23-3,33 5 23 7,10-8-23-3,-43 3 21-2,0 0-21 1,41-5 22 3,-8-2-22-1,-33 7 15-4,0 0-15 1,38-10 16 6,7-8-16-2,-45 18 11-5,0 0-11-1,46-17 11 7,-10-6-11-4,-36 23 10 3,0 0-10-6,35-27 10 5,6-8-10 2,-41 35 9-5,0 0-9-2,40-37 9 7,4-5-9 2,-44 42 8-8,0 0-8 0,33-43 9 4,-3 6-9 0,-30 37 10-3,0 0-10 0,25-45 10 3,-4-7-10 3,-21 52 11-7,0 0-11-1,12-52 12 5,-4 2-12 1,-8 50 11-3,0 0-11-2,2-52 11 5,-4-11-11-2,2 63 10 0,0 0-10-3,0-59 11 4,0 4-11 0,0 55 10-2,0 0-10-1,0-47 10 3,0 9-10 2,0 38 9-6,0 0-9 3,-13-35 10 0,-2 1-10 0,15 34 7-2,0 0-7 0,-18-38 8 5,-2 1-8 1,20 37 6-7,0 0-6-1,-20-32 6 5,-3 7-6 2,23 25 6-4,0 0-6-3,-28-23 6 5,-18-2-6 1,46 25 5-5,0 0-5 2,-43-17 5 3,8 2-5 2,35 15 4-7,0 0-4-1,-44-7 5 5,-14 2-5 2,58 5 4-4,0 0-4-3,-58 5 5 6,-1 0-5-3,59-5 4 0,0 0-4 2,-53 12 4-1,0 5-4 2,53-17 3-4,0 0-3-2,-56 23 4 7,-7 7-4-1,63-30 3-4,0 0-3-2,-61 35 3 7,-5-1-3 1,66-34 2-7,0 0-2-1,-64 40 3 6,6-2-3 3,58-38 2-9,0 0-2 0,-51 49 2 7,11 16-2-4,40-65 2 4,0 0-2-7,-31 70 2 4,8 9-2 6,23-79 1-9,0 0-1-1,-12 85 1 4,12-3-1 3,0-82-1-5,0 0 1-2,2 85 0 6,11 2 0 3,-1-5-1325-8</inkml:trace>
    </iact:actionData>
  </iact:action>
  <iact:action type="add" startTime="30171">
    <iact:property name="dataType"/>
    <iact:actionData xml:id="d14">
      <inkml:trace xmlns:inkml="http://www.w3.org/2003/InkML" xml:id="stk14" contextRef="#ctx0" brushRef="#br0">19151 11162 460 0,'0'0'0'2,"0"0"0"5,0 0 0-4,0 0 0 0,0 0 0-1,0 0 1 3,0 0-1-1,0 0 10-2,0 0-10 2,-26-10 11 1,6 5-11-1,20 5 33 0,0 0-33-3,-20-7 34 5,-3-5-34-1,23 12 55-3,0 0-55 0,-26-10 55 5,1 5-55-3,25 5 38-2,0 0-38 1,-23-3 38 3,-15 3-38-2,38 0 40-1,0 0-40-1,-38 0 40 4,3 0-40 1,35 0 42-7,0 0-42 2,-33 8 43 4,2 4-43-1,31-12 34-3,0 0-34 1,-33 15 35 3,-5-3-35-2,38-12 33-2,0 0-33 0,-38 10 34 4,2 3-34 6,36-13 20-12,0 0-20 0,-30 17 20 5,2-4-20 0,28-13 16 1,0 0-16-5,-28 12 16 1,-2 11-16 3,30-23 17-3,0 0-17 7,-28 24 17-6,8 4-17-1,20-28 18 6,0 0-18-6,-16 20 19-2,-1 5-19 10,17-25 20-6,0 0-20-4,-16 24 20 0,4 1-20 9,12-25 24-7,0 0-24-2,-18 30 25 12,3 8-25-10,15-38 14-2,0 0-14 1,-13 39 14 9,3 4-14-7,10-43 12-3,0 0-12 0,-3 35 12 11,-2-16-12-7,5-19 12-4,0 0-12 0,0 23 12 6,0 4-12 6,0-27 11-9,0 0-11-3,0 35 11 0,0 0-11 10,0-35 12-9,0 0-12-1,5 30 12 5,-5-8-12 0,0-22 13-4,0 0-13 3,5 20 13 1,3 12-13 2,-8-32 17-6,0 0-17 0,8 35 18 4,2 0-18 6,-10-35 14-10,0 0-14-1,15 27 14 7,0 3-14-2,-15-30 14-5,0 0-14 1,18 30 15 5,0-7-15 0,-18-23 13-4,0 0-13-2,20 22 13 7,5 8-13 1,-25-30 13-7,0 0-13-1,26 30 13 9,-3-5-13-4,-23-25 12-4,0 0-12-1,20 20 12 6,-2-1-12-1,-18-19 13-5,0 0-13 9,25 23 13-8,0-6-13 9,-25-17 11-9,0 0-11-1,23 13 12 12,5-3-12-11,-28-10 11-1,0 0-11 0,26 7 11 12,-6-2-11-9,-20-5 7-3,0 0-7 0,20 5 7 9,5 3-7-6,-25-8 7-2,0 0-7 1,28 7 7 4,3-2-7-3,-31-5 7 1,0 0-7-3,33 0 7 6,5-3-7 1,-38 3 8-5,0 0-8-3,41-4 8 7,-9-6-8-2,-32 10 8-5,0 0-8 0,39-15 9 7,1-5-9 2,-40 20 10-8,0 0-10-1,46-25 10 5,5-8-10 1,-51 33 10-4,0 0-10-2,43-29 10 7,-10 9-10 0,-33 20 9-6,0 0-9 2,30-20 10 0,3 0-10 7,-33 20 8-8,0 0-8-2,31-27 8 12,-9 2-8-10,-22 25 7-2,0 0-7 0,23-23 8 10,0 3-8-7,-23 20 10-3,0 0-10 0,23-17 11 12,-5-5-11-8,-18 22 12-4,0 0-12 0,15-28 12 10,-2-2-12-8,-13 30 11-1,0 0-11 1,12-35 12 4,-2 3-12-3,-10 32 11 1,0 0-11 4,3-35 11-4,-6-7-11-1,3 42 8 2,0 0-8-3,-2-47 9-1,2-3-9 5,0 50 7-4,0 0-7-2,-3-52 7 7,-7-11-7-2,10 63 5 0,0 0-5-4,-15-57 6 8,-3 7-6-3,18 50 3-6,0 0-3 0,-25-42 4 8,-8 0-4-6,33 42 3 2,0 0-3-4,-36-38 4 9,-4 4-4-5,40 34 3-4,0 0-3 0,-43-30 3 11,-8 5-3-6,51 25 2-5,0 0-2 0,-48-28 3 9,10 9-3-6,38 19 2-3,0 0-2 3,-44-18 3 6,-1-2-3-4,45 20 3-5,0 0-3 0,-48-20 3 12,4 8-3-8,44 12 2-4,0 0-2 0,-40-10 2 11,2 10-2-8,38 0 0-2,0 0 0-1,-38 5 0 6,-3 7 0 0,41-12-1-6,0 0 1 4,-51 23-1 1,-2 2 1 1,53-25-6-3,0 0 6-3,-58 27-5 10,-1 3 5-7,59-30-10-2,0 0 10-1,-58 35-10 7,0 0 10-2,-3-1-1410-2</inkml:trace>
    </iact:actionData>
  </iact:action>
  <iact:action type="add" startTime="31838">
    <iact:property name="dataType"/>
    <iact:actionData xml:id="d15">
      <inkml:trace xmlns:inkml="http://www.w3.org/2003/InkML" xml:id="stk15" contextRef="#ctx0" brushRef="#br0">11650 12442 427 0,'0'0'0'3,"0"0"0"2,0 0 0-1,0 0 31-2,0 0-31 2,0 0 31 0,0 0-31 1,0 0 74-4,0 0-74 2,-36 0 75 4,11 0-75-4,25 0 72 0,0 0-72-1,-30 0 72 5,-3-3-72-1,33 3 45 3,0 0-45-4,-44-7 46-2,1-6-46-2,43 13 38-1,0 0-38 2,-38-12 39 2,8 2-39 2,30 10 32-6,0 0-32 2,-28-8 32 5,-8 1-32-3,36 7 25-2,0 0-25 1,-33-5 26 3,5 0-26 1,28 5 32-5,0 0-32-2,-28-3 33 6,3 1-33-2,25 2 41-2,0 0-41 1,-38 2 42 4,-5 6-42 3,43-8 38-10,0 0-38 0,-41 5 39 5,11 2-39 5,30-7 34-8,0 0-34-2,-33 8 34 3,-10 2-34 1,43-10 27-2,0 0-27 2,-46 10 28 1,5-3-28 4,41-7 18-7,0 0-18-2,-43 8 19 4,-5 7-19 0,48-15 11 0,0 0-11 2,-43 10 12-5,13-3-12 9,30-7 8-8,0 0-8-2,-31 7 8 3,6 6-8 5,25-13 5-7,0 0-5-1,-21 15 5 10,6 2-5-8,15-17 3-1,0 0-3 1,-13 20 3 8,1 5-3-9,12-25 2 5,0 0-2-3,-18 30 2-2,3 7-2 5,15-37 3-3,0 0-3-3,-13 40 4 6,-5 7-4 0,18-47 4-2,0 0-4-3,-10 48 4 3,5-9-4 3,5-39 5-6,0 0-5 2,0 38 5 1,8 4-5 2,-8-42 4-6,0 0-4 3,7 40 5 2,4-3-5 3,-11-37 4-5,0 0-4-2,10 33 4 4,2 1-4-1,-12-34 5 0,0 0-5-4,18 35 5 6,0-2-5 2,-18-33 4-6,0 0-4-2,20 32 5 8,0-5-5-3,-20-27 3-5,0 0-3 0,28 30 3 7,3 0-3 0,-31-30 3-6,0 0-3 2,38 35 4 5,8-5-4-6,-46-30 3-1,0 0-3 1,48 32 3 6,0-7-3 0,-48-25 3-7,0 0-3 0,48 17 4 9,3 1-4-9,-51-18 3 0,0 0-3 0,41 10 3 5,-3 7-3-2,-38-17 2 3,0 0-2-4,40 18 2-3,8-8-2 9,-48-10 1-8,0 0-1-1,49 5 1 11,-6 0-1-8,-43-5 1-3,0 0-1 0,45 5 1 9,9-3-1-3,-54-2 0-6,0 0 0 1,56-2 1 4,-1-6-1 6,-55 8 1-7,0 0-1-4,56-15 2 0,3-7-2 6,-59 22 2-3,0 0-2-3,48-23 3 10,-10 6-3-5,-38 17 3-5,0 0-3 0,38-17 4 7,0-13-4 0,-38 30 4-6,0 0-4-1,35-35 4 6,4-7-4 0,-39 42 6-1,0 0-6-5,33-45 6 10,-3 2-6-7,-30 43 5-3,0 0-5 0,20-44 6 7,-2 1-6 0,-18 43 7-6,0 0-7 0,13-44 8 4,2-4-8 5,-15 48 9-9,0 0-9-1,13-52 9 5,-8-3-9-3,-5 55 9 3,0 0-9-4,0-57 10 5,0 0-10 4,0 57 11-9,0 0-11-1,-8-53 11 4,3 4-11 1,5 49 10-4,0 0-10 3,-13-38 11 2,-7 4-11 2,20 34 10-7,0 0-10-1,-23-35 10 10,-5 0-10-6,28 35 8-4,0 0-8 0,-30-35 8 6,2 8-8 5,28 27 6-10,0 0-6-1,-31-25 7 4,-9-3-7 5,40 28 5-8,0 0-5-1,-51-25 5 4,-5 8-5 5,56 17 4-8,0 0-4-1,-58-15 4 9,-3 8-4-4,61 7 5-5,0 0-5 0,-61 5 6 7,3 2-6-2,58-7 4-4,0 0-4 3,-59 20 4 1,4 15-4 3,55-35 2-6,0 0-2-2,-59 42 3 10,-2 5-3-7,61-47 0-3,0 0 0 0,-53 58 0 12,2-4 0-10,51-54-5-1,0 0 5-1,-43 63-4 7,10 14 4-2,0 0-1316-5</inkml:trace>
    </iact:actionData>
  </iact:action>
  <iact:action type="add" startTime="33520">
    <iact:property name="dataType"/>
    <iact:actionData xml:id="d16">
      <inkml:trace xmlns:inkml="http://www.w3.org/2003/InkML" xml:id="stk16" contextRef="#ctx0" brushRef="#br0">19351 12501 460 0,'0'0'0'2,"0"0"0"4,0 0 0 0,0 0 12-5,0 0-12 0,0 0 13 6,0 0-13-2,0 0 33-5,0 0-33 3,0 0 34 2,0 0-34 0,0 0 54-3,0 0-54 1,0 0 55 4,-33-10-55-2,33 10 55-4,0 0-55 1,-13-10 56 5,1 0-56-4,12 10 42-1,0 0-42 1,-10-7 42 3,10 7-42 3,0 0 35-8,0 0-35-1,-21-12 35 5,1-1-35-1,20 13 36-2,0 0-36 2,-25-10 36 1,-8 0-36-1,33 10 37-1,0 0-37-2,-33-7 37 6,7-3-37-3,26 10 32 0,0 0-32-3,-33-8 32 5,-5 1-32 3,38 7 38-8,0 0-38-1,-33-3 38 5,3 8-38 2,30-5 33-4,0 0-33-3,-33 8 33 6,-8-3-33 3,41-5 27-7,0 0-27-2,-46 5 27 4,11 0-27 3,35-5 23-5,0 0-23-2,-36 5 24 6,-7 0-24 0,43-5 18-3,0 0-18-3,-40 7 18 8,9-4-18-1,31-3 17-6,0 0-17-1,-28 7 17 7,8 3-17-1,20-10 12-5,0 0-12 0,-23 8 13 3,13-1-13 3,10-7 5-4,0 0-5-3,-23 12 6 7,-7 1-6-2,30-13 3-2,0 0-3-2,-26 12 3 4,11 3-3 1,15-15 1-3,0 0-1-3,-10 10 2 7,-8 8-2-1,18-18 0-3,0 0 0-3,-15 17 1 7,5 0-1-3,10-17 0-4,0 0 0 9,-8 18 1-8,1 2-1 10,7-20 0-8,0 0 0-2,-8 22 1-1,3-4-1 10,5-18 0-9,0 0 0-1,-8 25 1 4,8 19-1 4,0-44 0-8,0 0 0 0,3 38 1 9,-3-6-1-3,0-32 1-6,0 0-1 1,5 27 1 4,8 8-1 5,-13-35 1-9,0 0-1-1,7 38 2 5,1 1-2 0,-8-39 2 0,0 0-2-4,7 35 3 7,4-12-3-3,-11-23 2-5,0 0-2 0,15 22 2 7,10 10-2 2,-25-32 1-8,0 0-1-1,31 30 1 4,-14-10-1 4,-17-20 1-7,0 0-1-1,21 18 1 10,4 1-1-8,-25-19 0-2,0 0 0 9,31 20 1-7,-4-2-1 3,-27-18 0-4,0 0 0 0,28 17 0 4,5 3 0 2,-33-20 0-6,0 0 0 1,31 18 0 9,-8-9 0-7,-23-9 0-4,0 0 0 0,30 8 0 9,6 4 0-5,-36-12 1-3,0 0-1-1,40 13 1 14,-4-3-1-11,-36-10 3-3,0 0-3 0,33 5 4 10,0 0-4-6,-33-5 6-3,0 0-6-1,35 2 7 5,11-4-7 2,-46 2 6-6,0 0-6 1,48-5 7 3,0-5-7 6,-48 10 7-10,0 0-7 1,51-18 7-1,0-6-7 3,-51 24 7 0,0 0-7-3,46-30 7 5,-8-3-7-1,-38 33 7-5,0 0-7 10,33-35 7-9,2 1-7 5,-35 34 7-5,0 0-7 5,33-38 8-4,-10-7-8 7,-23 45 12-5,0 0-12-4,15-47 13 0,0-5-13 9,-15 52 13-7,0 0-13-2,8-65 14 8,-3-2-14-7,-5 67 13 4,0 0-13-3,0-70 14 3,-10 6-14 3,10 64 10-7,0 0-10-1,-18-55 11 5,0 3-11 6,18 52 7-8,0 0-7-3,-25-53 7 2,-8-1-7 9,33 54 3-8,0 0-3-3,-33-53 3 0,-2 11-3 10,35 42 2-9,0 0-2-1,-41-35 2 13,-2 3-2-12,43 32 1-1,0 0-1 0,-48-25 2 12,-8 13-2-10,56 12 1-2,0 0-1 0,-56-10 2 12,0 7-2-9,56 3 0-3,0 0 0 0,-56 0 0 12,0 3 0-7,56-3-3-5,0 0 3 0,-66 2-3 6,-10-2 3-3,3 0-1241-3</inkml:trace>
    </iact:actionData>
  </iact:action>
  <iact:action type="add" startTime="35140">
    <iact:property name="dataType"/>
    <iact:actionData xml:id="d17">
      <inkml:trace xmlns:inkml="http://www.w3.org/2003/InkML" xml:id="stk17" contextRef="#ctx0" brushRef="#br0">11305 13544 225 0,'0'0'0'3,"0"0"0"2,-33 0 0 0,33 0 21-3,0 0-21 0,-28 0 22 4,2 0-22-2,26 0 89-2,0 0-89 1,-25 0 89 4,-5 0-89-2,30 0 77-4,0 0-77 1,-36 3 77 4,1-1-77-1,35-2 57-1,0 0-57-2,-38 5 58 3,-6 3-58 2,44-8 33-7,0 0-33 1,-38 12 34 5,0 5-34-2,38-17 25-1,0 0-25 0,-33 18 26 2,-5-3-26-1,38-15 21-2,0 0-21 1,-38 15 21 4,-2 2-21-3,40-17 18-2,0 0-18 0,-38 20 19 6,17-3-19-5,21-17 20 0,0 0-20-1,-20 18 20 13,0 9-20-14,20-27 19 1,0 0-19-2,-23 33 19 10,0-4-19-7,23-29 22-2,0 0-22-1,-18 33 23 6,5 4-23-2,13-37 16 1,0 0-16-3,-12 37 17 4,-1 1-17 0,13-38 20-6,0 0-20 0,-5 42 21 5,3 13-21 5,2-55 17-8,0 0-17-2,0 45 17 14,0-16-17-13,0-29 13-1,0 0-13 0,5 33 13 8,10 2-13-4,-15-35 11-4,0 0-11 0,15 37 12 7,-2-10-12 3,-13-27 7-9,0 0-7 0,15 23 7 2,3 2-7 5,-18-25 4-8,0 0-4 1,23 22 5 4,-6-5-5 3,-17-17 8-7,0 0-8 0,28 18 8 5,10 4-8 1,-38-22 10-5,0 0-10 1,41 20 10 0,-1 0-10 7,-40-20 11-9,0 0-11 0,44 15 12 5,4-5-12-3,-48-10 13-3,0 0-13 8,45 10 14-6,-9 2-14 7,-36-12 12-8,0 0-12-1,33 8 13 4,5 2-13 3,-38-10 13-5,0 0-13-2,38 2 13 6,-5-2-13 0,-33 0 13-5,0 0-13 2,33 0 14 2,5 3-14 0,-38-3 12-1,0 0-12-2,43 2 13 3,3-2-13 0,-46 0 13-4,0 0-13 1,48 0 14 5,0 0-14-2,-48 0 14-4,0 0-14 1,54-2 14 4,2-3-14 1,-56 5 12-6,0 0-12 1,50-13 13 3,-17 8-13 3,-33 5 13-6,0 0-13-1,33-10 14 7,5 3-14-3,-38 7 12-5,0 0-12 0,36-15 12 6,-11 3-12 1,-25 12 9-6,0 0-9 2,20-15 10 4,11-5-10-4,-31 20 10-3,0 0-10 3,25-25 11 3,-7-5-11 5,-18 30 10-9,0 0-10-1,18-30 10-1,-3-7-10 8,-15 37 11-6,0 0-11-2,10-40 11 7,-5 3-11-2,-5 37 12-5,0 0-12 3,0-48 13 3,0-9-13 4,0 57 13-8,0 0-13-2,0-57 14 4,0 2-14 1,0 55 12-2,0 0-12-3,0-50 13 6,0 1-13 0,0 49 11-4,0 0-11-1,-2-48 12 5,-11 1-12 4,13 47 10-9,0 0-10 0,-18-45 11 6,-2 5-11-3,20 40 9-4,0 0-9 0,-25-37 10 7,-6 7-10 4,31 30 8-7,0 0-8-4,-25-25 8 0,-3 3-8 11,28 22 7-10,0 0-7 0,-33-20 8 1,-18 3-8 8,51 17 6-9,0 0-6-1,-53-15 6 8,-5 2-6-1,58 13 6-6,0 0-6 0,-66-10 7 2,0 5-7 6,66 5 5-7,0 0-5-2,-64 3 6 4,-2 9-6 4,66-12 5-7,0 0-5-1,-63 20 6 6,-1 3-6-1,64-23 3-4,0 0-3 2,-61 29 3 2,3 11-3 6,58-40 1-9,0 0-1-1,-53 48 2 0,2 1-2 6,51-49 0-5,0 0 0-2,-53 63 1 11,10 9-1-7,43-72 0-4,0 0 0 0,-33 82 0 5,7 10 0 1,6-3-1324-4</inkml:trace>
    </iact:actionData>
  </iact:action>
  <iact:action type="add" startTime="36644">
    <iact:property name="dataType"/>
    <iact:actionData xml:id="d18">
      <inkml:trace xmlns:inkml="http://www.w3.org/2003/InkML" xml:id="stk18" contextRef="#ctx0" brushRef="#br0">19199 13624 169 0,'0'0'0'1,"0"0"0"3,0 0 0 1,0 0 4-4,0 0-4 2,0 0 5 3,-26-18-5-2,26 18 21-2,0 0-21 1,0 0 21 3,-15-15-21-1,15 15 55-3,0 0-55 0,-7-15 56 4,-6 1-56-1,13 14 72-3,0 0-72 0,-20-13 72 4,-6 1-72-2,26 12 55-1,0 0-55 0,-28-10 55 3,0 5-55-3,28 5 45 0,0 0-45-1,-25-8 46 5,2-4-46-1,23 12 52-6,0 0-52 2,-30-10 53 5,9 0-53-4,21 10 36 0,0 0-36-1,-17-5 37 6,-6 2-37-5,23 3 44 0,0 0-44-2,-26-5 44 5,1 3-44-1,25 2 39-2,0 0-39-1,-25 0 40 6,-3 2-40-1,28-2 36-6,0 0-36-1,-33 5 36 6,-3 0-36 3,36-5 31-9,0 0-31 1,-33 8 32 3,5 2-32 4,28-10 26-7,0 0-26-1,-38 12 26 7,-5 6-26-4,43-18 20-1,0 0-20 3,-40 17 20 1,9-2-20 2,31-15 14-7,0 0-14-1,-23 12 14 7,-2 1-14-4,25-13 10-2,0 0-10 1,-20 15 11 5,2-3-11-4,18-12 11 0,0 0-11 0,-15 10 11 2,5-2-11 2,10-8 11-7,0 0-11 4,-8 10 12 1,0 7-12 1,8-17 12-6,0 0-12 3,-12 22 13 3,7-2-13 0,5-20 12-5,0 0-12 0,-6 28 12 6,-1 4-12-1,7-32 9-3,0 0-9-3,-10 32 10 6,5-2-10 0,5-30 10-3,0 0-10-3,-8 35 11 6,5 5-11-2,3-40 8 0,0 0-8-3,-2 45 9 4,2 2-9 0,0-47 8 0,0 0-8-5,-5 42 8 6,10-14-8 0,-5-28 8-3,0 0-8-3,2 27 8 5,9 5-8 5,-11-32 8-9,0 0-8-1,5 33 8 5,2-6-8 1,-7-27 8-3,0 0-8-3,10 30 8 6,8 17-8 0,-18-47 8-4,0 0-8-2,21 40 8 7,-6-15-8 0,-15-25 6-6,0 0-6-1,15 17 7 6,-2 1-7 3,-13-18 4-8,0 0-4-1,12 22 5 6,9-4-5 2,-21-18 3-6,0 0-3-2,20 17 4 4,10 6-4 6,-30-23 3-9,0 0-3-1,33 22 4 4,-7-5-4 6,-26-17 4-10,0 0-4 1,25 10 4 3,6-5-4 3,-31-5 6-4,0 0-6-3,30 3 6 6,0-1-6 2,-30-2 9-7,0 0-9-1,28 0 10 5,-2 0-10 2,-26 0 11-5,0 0-11-2,25 0 12 7,16-7-12-2,-41 7 11-2,0 0-11-3,38-13 12 7,-13 3-12-1,-25 10 9-4,0 0-9-1,15-12 10 5,3 2-10-3,-18 10 7 0,0 0-7 1,15-12 8 2,11-6-8 1,-26 18 6-6,0 0-6 0,25-15 6 4,-5 0-6 4,-20 15 5-8,0 0-5-1,23-17 6 5,3-6-6 4,-26 23 5-8,0 0-5-1,28-22 5 5,-6 5-5 5,-22 17 5-10,0 0-5 1,31-18 5 3,4-4-5 6,-35 22 4-9,0 0-4-1,33-20 5 4,-7 5-5 6,-26 15 4-9,0 0-4-1,23-15 4 4,2-5-4 1,-25 20 3-1,0 0-3-3,25-22 3 5,-2 2-3 9,-23 20 4-11,0 0-4-3,23-25 5-1,-5 0-5 0,-18 25 4 0,0 0-4 4,18-30 4 3,4-5-4-3,-22 35 3-3,0 0-3 1,13-37 3 4,-8 5-3 2,-5 32 2-7,0 0-2-1,3-35 3 7,2-7-3 2,-5 42 2-8,0 0-2-1,5-43 3 7,-5 3-3 1,0 40 3-8,0 0-3 0,-10-39 4 5,-8-1-4 0,18 40 3-4,0 0-3 3,-23-35 3 1,3 5-3 0,20 30 3-4,0 0-3 3,-23-30 4 1,-2-5-4-2,25 35 3 1,0 0-3 3,-28-37 4-5,-3 2-4 3,31 35 2-4,0 0-2 6,-35-30 2-6,-3 10-2 12,38 20 1-11,0 0-1-2,-46-17 1 0,0 0-1 10,46 17 0-9,0 0 0-1,-43-18 1 4,2-4-1 4,41 22-2-7,0 0 2-1,-38-18-2 13,-2 6 2-12,40 12-20-1,0 0 20 0,-46-10-20 13,-10 7 20-12,1 1-1269-1</inkml:trace>
    </iact:actionData>
  </iact:action>
  <iact:action type="add" startTime="38220">
    <iact:property name="dataType"/>
    <iact:actionData xml:id="d19">
      <inkml:trace xmlns:inkml="http://www.w3.org/2003/InkML" xml:id="stk19" contextRef="#ctx0" brushRef="#br0">11335 14649 393 0,'0'0'0'2,"0"0"0"1,0 0 0 2,0 0 8-3,0 0-8 1,0 0 9 2,-30-12-9 0,30 12 54-4,0 0-54 2,-21-13 54 4,1 8-54-3,20 5 83 0,0 0-83 0,-20-10 84-1,2 3-84 1,18 7 78-3,0 0-78 5,-23-8 79-2,3 1-79 0,20 7 52-3,0 0-52 2,-23-3 53 3,-2-2-53-2,25 5 43-1,0 0-43-1,-33 0 44 4,7 5-44-1,26-5 32-3,0 0-32 1,-30 5 32 3,-11 10-32-2,41-15 28-2,0 0-28 1,-40 18 28 3,9 2-28-2,31-20 21-2,0 0-21 2,-30 22 21 2,-6 3-21-2,36-25 17-3,0 0-17 3,-33 27 17 2,10-2-17-3,23-25 10-1,0 0-10 1,-22 18 11 4,-1 9-11-3,23-27 11-2,0 0-11 0,-20 27 11 5,4-2-11-4,16-25 10 0,0 0-10-1,-12 25 10 6,1-3-10-4,11-22 9-3,0 0-9 2,-7 30 10 3,-1 5-10-3,8-35 7 1,0 0-7-2,0 35 8 4,0 0-8 0,0-35 5-6,0 0-5 2,3 30 5 5,2 10-5-1,-5-40 3-6,0 0-3 2,13 34 3 4,-6 1-3-2,-7-35 1-1,0 0-1-1,18 40 2 5,7 12-2-4,-25-52 2 0,0 0-2 0,28 48 2 2,0-19-2 1,-28-29 2-5,0 0-2 3,31 28 2 0,9 2-2 3,-40-30 5-7,0 0-5 3,43 25 5 2,-10-5-5-1,-33-20 8 1,0 0-8-4,33 19 9 4,10 4-9-1,-43-23 13 1,0 0-13-5,38 25 13 7,-7-8-13-2,-31-17 13-4,0 0-13 2,35 18 13 3,14 9-13-1,-49-27 10-2,0 0-10-2,55 25 11 4,-6-13-11 0,-49-12 8-2,0 0-8 0,50 8 8 2,9-6-8 0,-59-2 6-4,0 0-6 1,63-2 7 4,-4-3-7-1,-59 5 5-3,0 0-5 1,55-10 5 2,1-3-5-1,-56 13 4 1,0 0-4-4,46-22 4 5,5-5-4-3,-51 27 5 3,0 0-5-6,40-33 6 6,-2-7-6-2,-38 40 6-1,0 0-6-2,28-44 6 6,-2-11-6-4,-26 55 6 2,0 0-6-4,20-55 7 4,0 5-7 0,-20 50 7-3,0 0-7 1,18-49 7 4,-8-1-7-4,-10 50 7-1,0 0-7 0,8-45 7 5,-8 10-7-3,0 35 8-2,0 0-8 0,0-42 9 4,-13-3-9-2,13 45 7 0,0 0-7-3,-13-47 8 5,1-6-8-1,12 53 7-3,0 0-7 1,-18-54 8 3,5-1-8 0,13 55 7-6,0 0-7 3,-15-52 8 3,-5-6-8-3,20 58 7 0,0 0-7-1,-26-52 8 4,-4 12-8-1,30 40 7-3,0 0-7 1,-28-32 8 3,-10 10-8-2,38 22 6-2,0 0-6 2,-41-18 7 1,-4-2-7-1,45 20 4-2,0 0-4 0,-51-20 5 4,-7 3-5-1,58 17 4 0,0 0-4-5,-66-17 5 6,-6 9-5 0,72 8 2-6,0 0-2 4,-71 0 3 4,8 3-3 0,63-3 1-8,0 0-1 0,-61 7 2 4,-7 3-2 2,68-10 0-5,0 0 0 2,-66 22 0 2,5 6 0 1,61-28-1-6,0 0 1 3,-51 42 0 3,5 10 0-1,46-52-2-3,0 0 2 1,-43 63-2 2,10 14 2 4,33-77-4-8,0 0 4-1,-28 77-4 4,3-2 4 1,25-75-13-3,0 0 13 1,-18 74-12 3,16 6 12-2,-6-3-1184-2</inkml:trace>
    </iact:actionData>
  </iact:action>
  <iact:action type="add" startTime="39765">
    <iact:property name="dataType"/>
    <iact:actionData xml:id="d20">
      <inkml:trace xmlns:inkml="http://www.w3.org/2003/InkML" xml:id="stk20" contextRef="#ctx0" brushRef="#br0">19026 14527 270 0,'0'0'0'2,"0"0"0"3,-25-12 0 0,25 12 2-4,0 0-2 2,-20-18 2 3,-6 3-2-2,26 15 5-2,0 0-5 1,-30-12 5 3,-8-1-5-2,38 13 32-1,0 0-32-1,-43-12 32 5,-1 0-32-3,44 12 52-2,0 0-52 0,-43-13 53 5,3 6-53-1,40 7 54-6,0 0-54 2,-49-3 55 4,-9-4-55 0,58 7 53-5,0 0-53 1,-58 0 54 5,-1 10-54-4,59-10 47 0,0 0-47-1,-50 15 47 5,-6 4-47-4,56-19 40-1,0 0-40 2,-48 25 41 1,-3 8-41 3,51-33 40-6,0 0-40-2,-43 35 40 6,10 2-40 3,33-37 49-9,0 0-49 1,-33 37 49 4,5-4-49 2,28-33 42-4,0 0-42-3,-28 34 43 5,0 9-43 4,28-43 38-8,0 0-38-1,-23 35 39 6,-2-8-39 2,25-27 27-7,0 0-27-1,-18 30 28 6,3 2-28 3,15-32 28-8,0 0-28-1,-8 37 28 5,6 6-28 3,2-43 21-8,0 0-21 1,2 40 22 5,6-16-22-1,-8-24 15-2,0 0-15-3,12 35 15 6,9 18-15-2,-21-53 11-2,0 0-11 1,25 49 11 4,-5-11-11 1,-20-38 11-7,0 0-11-1,21 37 11 4,9 15-11 2,-30-52 10-5,0 0-10 2,33 50 11 2,-12-23-11-1,-21-27 13-1,0 0-13-1,27 28 13 5,17 9-13-4,-44-37 16 0,0 0-16-1,48 40 16 6,-5-18-16-6,-43-22 16 1,0 0-16-1,41 23 17 5,2-3-17-3,-43-20 17 0,0 0-17-3,53 22 17 5,10-5-17-2,-63-17 19-2,0 0-19 0,54 18 19 5,-4-1-19-2,-50-17 20-4,0 0-20 2,49 20 20 3,9 0-20-3,-58-20 17 3,0 0-17-5,56 18 18 4,-21-6-18-1,-35-12 15 1,0 0-15-4,36 10 15 4,2 0-15-1,-38-10 11-2,0 0-11 1,43 15 11 2,5-3-11 0,-48-12 8-3,0 0-8 0,46 13 9 6,-16-3-9-5,-30-10 5 1,0 0-5-3,36 2 6 5,17 1-6 0,-53-3 5-6,0 0-5 3,51 0 5 3,-13-5-5-3,-38 5 4 0,0 0-4-1,38-10 4 6,8-5-4-6,-46 15 7 1,0 0-7 0,40-18 7 3,-12 3-7-2,-28 15 7-1,0 0-7-1,26-12 8 4,4-5-8-1,-30 17 6-2,0 0-6-3,33-28 7 7,-8-4-7-4,-25 32 7 3,0 0-7-6,23-35 7 6,-2-2-7 1,-21 37 5-7,0 0-5 3,17-38 6 2,1-1-6-1,-18 39 4-2,0 0-4 2,13-50 4 0,-6-5-4 1,-7 55 3-3,0 0-3 1,11-52 3 3,4 0-3 0,-15 52 2-6,0 0-2 3,7-45 3 3,-7 5-3-2,0 40 1 0,0 0-1-3,-2-35 2 5,-3-2-2-2,5 37 1-2,0 0-1 0,-8-33 2 5,-2 6-2-3,10 27 1 0,0 0-1-3,-13-27 1 4,-2-8-1 0,15 35 1-1,0 0-1-2,-23-33 1 4,0 1-1-2,23 32 0 0,0 0 0-4,-25-32 1 6,-3-6-1 1,28 38 0-5,0 0 0-1,-30-39 0 4,-3-1 0 1,33 40 0-5,0 0 0 1,-38-40 0 4,-8 5 0-1,46 35 0-4,0 0 0 3,-46-30 0 1,-7 5 0-1,53 25 0-2,0 0 0 4,-58-17 1-3,-8 12-1 1,66 5 1 1,0 0-1-4,-69-5 1 4,-2 10-1-1,71-5 1-1,0 0-1-1,-66 0 2 4,0 2-2-2,66-2 2-2,0 0-2 1,-71 3 2 3,-15-1-2-2,86-2 1-2,0 0-1 0,-86 10 2 5,4-2-2-2,82-8 0-4,0 0 0 3,-83 15 0 1,7 5 0 0,76-20-4 0,0 0 4-4,-74 27-3 3,-10 8 3 3,6 0-1344-6</inkml:trace>
    </iact:actionData>
  </iact:action>
  <iact:action type="add" startTime="43520">
    <iact:property name="dataType"/>
    <iact:actionData xml:id="d21">
      <inkml:trace xmlns:inkml="http://www.w3.org/2003/InkML" xml:id="stk21" contextRef="#ctx0" brushRef="#br0">11954 4431 124 0,'0'0'0'1,"0"0"0"3,0 0 0 1,0 0 8-4,0 0-8 2,0 0 9 3,0 0-9-2,0 0 42-2,0 0-42 1,0 0 42 4,0 0-42-2,0 0 68-2,0 0-68-2,0 0 68 5,26-13-68-2,-26 13 66-2,0 0-66 2,0 0 67 2,17-10-67-3,-17 10 51 1,0 0-51-2,11-5 52 3,-11 5-52 1,0 0 46-5,0 0-46 1,17-7 46 4,-4-3-46-2,-13 10 45-2,0 0-45 1,13-8 46 3,-1-4-46-2,-12 12 40-1,0 0-40-1,11-10 40 5,4 2-40-3,-15 8 36 0,0 0-36-3,15-10 37 4,0-2-37-1,-15 12 26-2,0 0-26 2,18-17 27 2,2-6-27-3,-20 23 27-1,0 0-27 0,26-22 28 9,-1-3-28-7,-25 25 28-3,0 0-28 0,25-23 29 8,1 11-29-4,-26 12 29-4,0 0-29-1,23-12 29 12,7-11-29-9,-30 23 21-3,0 0-21 0,31-27 21 10,-4 7-21-8,-27 20 13-2,0 0-13 3,31-22 13 3,4-6-13 5,-35 28 12-10,0 0-12-1,39-25 13 3,-6 3-13 3,-33 22 11-3,0 0-11-3,33-30 11 11,17-5-11-8,-50 35 10-2,0 0-10-1,56-35 10 7,2 5-10-1,-58 30 9-5,0 0-9 1,64-27 10 3,4 2-10 6,-68 25 9-9,0 0-9-1,64-27 9 1,-8 4-9 9,-56 23 7-8,0 0-7-3,55-20 8 0,-9 3-8 9,-46 17 13-8,0 0-13-1,51-17 14 10,5 4-14-7,-56 13 17-3,0 0-17 1,58-5 17 7,0-5-17-4,-58 10 20-2,0 0-20 0,56-5 20 8,8 3-20-9,-64 2 17-1,0 0-17 4,66-5 18 7,-5-5-18-8,-61 10 13-2,0 0-13-1,58-8 13 4,-7 1-13 8,-51 7 11-11,0 0-11-1,50-3 12 4,4-4-12 4,-54 7 8-7,0 0-8 0,61-10 9 3,7-2-9 3,-68 12 8-4,0 0-8-1,66-13 8 4,5 1-8-3,-71 12 6-2,0 0-6 7,71-10 7-7,3 5-7 4,-74 5 5 4,0 0-5-8,71-8 6-1,-5-4-6 7,-66 12 5-5,0 0-5-2,63-13 6 9,3 3-6-3,-66 10 4-5,0 0-4-1,69-12 5 5,12-3-5 1,-81 15 4-5,0 0-4 0,84-12 4 5,-3 4-4 5,-81 8 3-10,0 0-3-1,71 0 4 3,-3-5-4 3,-68 5 3-3,0 0-3-3,64 0 3 6,-1-5-3 4,-63 5 3-9,0 0-3 0,66-2 3 2,-5 4-3 5,-61-2 4-7,0 0-4-1,64 5 4 6,7 0-4 3,-71-5 4-7,0 0-4-2,73 8 5 5,-2 2-5-2,-71-10 4-1,0 0-4 4,69 2 4-2,-3 1-4 3,-66-3 4-4,0 0-4-3,58 7 5 13,1 1-5-11,-59-8 2-2,0 0-2 0,58 9 3 7,0-1-3-4,-58-8 1-3,0 0-1 9,64 10 1-8,4-5-1 9,-68-5 0-9,0 0 0-1,71 7 1 4,5 3-1 5,-76-10 0-8,0 0 0-1,74 5 0 12,-8 3 0-10,-66-8 0-2,0 0 0 1,63 10 0 10,1 2 0-8,-64-12 0-3,0 0 0 0,63 3 1 6,6-6-1 0,-69 3 2-5,0 0-2 1,76 3 2 3,-3 7-2 3,-73-10 2-8,0 0-2 4,79 17 3-1,-5 0-3 7,-74-17 3-9,0 0-3-1,71 18 4 6,-5 4-4-1,-66-22 3-5,0 0-3 4,61 23 4 0,-6 2-4 5,-55-25 4-6,0 0-4-3,59 17 4 4,2 5-4 3,-61-22 3-5,0 0-3-2,68 20 4 9,3 8-4-6,-71-28 3-3,0 0-3 9,69 29 3-8,-6-1-3 5,-63-28 2-5,0 0-2 1,51 30 3 6,-8 5-3-5,-43-35 2-3,0 0-2 3,43 34 2 2,-2 1-2 8,-41-35 1-11,0 0-1-1,35 40 2-1,-2 2-2 10,-33-42 0-9,0 0 0-1,33 35 1 3,0 0-1 4,-33-35 0-4,0 0 0-3,28 27 0 12,-5 8 0-9,-23-35 0-3,0 0 0 0,23 38 0 12,2-4 0-9,-25-34 0-3,0 0 0 0,31 35 0 12,-3 5 0-9,-28-40 0-3,0 0 0 0,30 42 0 13,-12 3 0-11,-18-45 0-2,0 0 0 0,18 47 0 11,-1-2 0-7,-17-45 0-4,0 0 0 0,16 48 0 12,-6-4 0-9,-10-44 0-3,0 0 0 0,7 38 1 12,-2-11-1-9,-5-27 0-3,0 0 0 0,0 30 1 12,-12 0-1-9,12-30 0-3,0 0 0 0,-10 27 1 5,5-14-1 5,5-13 1-8,0 0-1-2,-13 7 1 7,-18 8-1-2,31-15 0-5,0 0 0 0,-33 7 1 11,8-7-1-7,25 0 0-3,0 0 0-1,-25-24 0 7,-11-29 0-1,1-4-1244-5</inkml:trace>
    </iact:actionData>
  </iact:action>
  <iact:action type="add" startTime="45395">
    <iact:property name="dataType"/>
    <iact:actionData xml:id="d22">
      <inkml:trace xmlns:inkml="http://www.w3.org/2003/InkML" xml:id="stk22" contextRef="#ctx0" brushRef="#br0">14735 2352 326 0,'0'0'0'3,"0"0"0"0,0 0 0 2,0 0 21-1,0 0-21-3,-2 35 22 6,-8-12-22-4,10-23 41 2,0 0-41-5,-8 17 41 6,0 6-41-1,8-23 60-4,0 0-60 2,-5 17 60 2,0 0-60 0,5-17 51-2,0 0-51 0,-2 18 52 2,2-1-52-1,0-17 42-2,0 0-42 1,-5 13 43 3,2-3-43-2,3-10 35-2,0 0-35 2,-2 12 35 1,2-12-35 0,0 0 30-3,0 0-30 0,0 0 31 4,0 0-31-2,0 0 27-2,0 0-27 1,0 0 28 4,0 0-28-3,0 0 23-3,0 0-23 2,12 0 24 3,6-17-24-2,-18 17 18-2,0 0-18 0,38-28 19 5,13-2-19-3,-51 30 8-1,0 0-8-2,58-29 9 13,8 1-9-14,-66 28 5 0,0 0-5 4,64-17 5 1,2 9-5 2,-66 8 2-6,0 0-2-1,66-5 3 7,-8 10-3-3,-58-5 2-1,0 0-2-1,51 18 2 5,2 17-2-2,-53-35 6-2,0 0-6-3,46 39 6 6,-16 21-6-2,-30-60 15-2,0 0-15 3,20 60 16 0,-12 7-16 1,-8-67 22-3,0 0-22-3,0 57 23 6,-13-2-23-3,13-55 30 2,0 0-30-4,-28 47 30 4,-7-2-30 3,35-45 34-7,0 0-34-1,-41 40 35 7,1-5-35 0,40-35 37-6,0 0-37-1,-38 25 38 6,-3-3-38 2,41-22 36-7,0 0-36-1,-38 12 36 7,5-2-36-1,33-10 37-4,0 0-37-2,-28 5 38 7,5-5-38 1,23 0 24-7,0 0-24-1,-33-5 25 5,-10-12-25 1,43 17 13-5,0 0-13 1,-48-30 13 5,-3-2-13-1,51 32 1-4,0 0-1-2,-51-38 2 6,18-1-2 0,0-1-1127-5</inkml:trace>
    </iact:actionData>
  </iact:action>
  <iact:action type="add" startTime="45923">
    <iact:property name="dataType"/>
    <iact:actionData xml:id="d23">
      <inkml:trace xmlns:inkml="http://www.w3.org/2003/InkML" xml:id="stk23" contextRef="#ctx0" brushRef="#br0">14614 2345 875 0,'0'0'0'2,"0"0"0"1,10 0 0 1,-10 0-9-2,0 0 9 1,12-5-8 2,1 0 8-1,-13 5-9-1,0 0 9-1,33-7-8 4,18-11 8-1,-51 18-5-4,0 0 5 2,66-27-4 3,5-3 4-2,-71 30 1-1,0 0-1 0,79-40 1 2,-3 0-1 0,-76 40 8-3,0 0-8 1,76-37 8 4,0 7-8-4,-76 30 16-2,0 0-16 3,66-27 17 3,-10 2-17-5,-56 25 15 1,0 0-15 0,45-18 16 3,-12 13-16-2,-5-5-626-2</inkml:trace>
    </iact:actionData>
  </iact:action>
  <iact:action type="add" startTime="46400">
    <iact:property name="dataType"/>
    <iact:actionData xml:id="d24">
      <inkml:trace xmlns:inkml="http://www.w3.org/2003/InkML" xml:id="stk24" contextRef="#ctx0" brushRef="#br0">13987 2601 819 0,'0'0'0'2,"13"13"0"3,2 14 0-1,-15-27-1-1,0 0 1 1,30 35 0 0,-2 5 0 1,-28-40-1-3,0 0 1 1,36 47 0 3,4 5 0-2,-40-52-1-2,0 0 1 0,36 53 0 5,-8 1 0-3,-28-54-2-2,0 0 2 1,23 53-1 3,-6-9 1-3,-17-44-1 0,0 0 1 0,13 35-1 2,-8-17 1 0,-5-18-3-2,0 0 3-2,0 7-3 5,0-7 3-2,0 0-544-1</inkml:trace>
    </iact:actionData>
  </iact:action>
  <iact:action type="add" startTime="46629">
    <iact:property name="dataType"/>
    <iact:actionData xml:id="d25">
      <inkml:trace xmlns:inkml="http://www.w3.org/2003/InkML" xml:id="stk25" contextRef="#ctx0" brushRef="#br0">14269 2828 662 0,'0'0'0'1,"30"-5"0"2,41-8 0 2,-71 13-1-4,0 0 1 2,99-17 0 3,18-8 0 0,-117 25-1-6,0 0 1 4,114-22 0 1,-13 4 0-1,1 1-435-1</inkml:trace>
    </iact:actionData>
  </iact:action>
  <iact:action type="add" startTime="47766">
    <iact:property name="dataType"/>
    <iact:actionData xml:id="d26">
      <inkml:trace xmlns:inkml="http://www.w3.org/2003/InkML" xml:id="stk26" contextRef="#ctx0" brushRef="#br0">13967 2980 427 0,'0'0'0'2,"0"0"0"5,0 0 0-1,0 0 2-6,0 0-2 3,25 10 3 2,-15-5-3-1,-10-5 8-2,0 0-8 0,10 2 8 5,0-4-8-4,-10 2 5 1,0 0-5-3,11-5 6 6,1 5-6 0,-12 0 5-7,0 0-5 2,13 2 5 4,0-2-5-1,-13 0 2-3,0 0-2 1,20-2 2 4,-2-8-2-5,-18 10 2 1,0 0-2-1,28-8 3 6,-3-4-3-6,-25 12 8 1,0 0-8-1,38-10 9 4,8-18-9-2,-46 28 14-1,0 0-14-1,45-25 15 4,-12 3-15 5,-33 22 17-11,0 0-17 0,33-22 17 12,0-3-17-9,-33 25 27-3,0 0-27 0,33-23 28 10,-12 11-28-7,-21 12 32-2,0 0-32-1,17-12 33 8,-1-1-33-4,-16 13 30-1,0 0-30-3,10-10 31 7,-10 10-31-4,0 0 26 0,0 0-26 0,15-12 26 6,-15 12-26-6,0 0-534-3</inkml:trace>
    </iact:actionData>
  </iact:action>
  <iact:action type="add" startTime="50109">
    <iact:property name="dataType"/>
    <iact:actionData xml:id="d27">
      <inkml:trace xmlns:inkml="http://www.w3.org/2003/InkML" xml:id="stk27" contextRef="#ctx0" brushRef="#br0">4502 4221 292 0,'0'0'0'2,"0"0"0"3,0 0 0-1,0 0 20-1,0 0-20-1,0 0 20 3,0 0-20 0,0 0 76-3,0 0-76 1,28-9 76 2,-28 9-76 0,0 0 80-2,0 0-80-1,5-8 80 4,-5 8-80-1,0 0 74-3,0 0-74 0,10-17 74 5,3-1-74-4,-13 18 43-1,0 0-43 0,17-17 43 5,4-11-43-3,-21 28 34-2,0 0-34 0,25-24 35 5,6-11-35-3,-31 35 27-2,0 0-27 1,33-35 27 4,0-5-27-4,-33 40 22-1,0 0-22 0,38-47 23 5,2-11-23 2,-40 58 19-9,0 0-19 1,46-57 20 4,12 5-20 0,-58 52 23-4,0 0-23 2,64-50 23 4,2 5-23-1,-66 45 23-5,0 0-23 1,71-42 24 4,-5 2-24-3,-66 40 21 0,0 0-21 1,66-40 22 1,0-2-22 1,-66 42 15-4,0 0-15-1,73-45 16 5,6-2-16-2,-79 47 11-2,0 0-11 1,78-52 12 2,16 5-12 1,-94 47 10-3,0 0-10-2,94-50 10 5,-2 2-10-3,-92 48 6 1,0 0-6-3,86-47 7 6,-5 12-7-3,-81 35 5 0,0 0-5-3,81-34 5 6,16-1-5-3,-97 35 2-3,0 0-2 2,96-28 2 3,-5 6-2 0,-91 22 0-5,0 0 0 1,92-18 1 3,-1 1-1 2,-91 17 0-7,0 0 0 3,86-15 1 3,-2 0-1-1,-84 15 0-4,0 0 0 1,84-12 0 5,5 4 0-3,-89 8 0-2,0 0 0 0,94-5 0 5,0-5 0-3,-94 10 0-2,0 0 0 2,88-7 0 1,-6 2 0-2,-82 5 0 3,0 0 0-6,78 0 1 6,-4-5-1-2,-74 5 0-2,0 0 0 1,81-3 0 3,10 3 0-2,-91 0 1-1,0 0-1-1,87 8 1 4,1 2-1-2,-88-10 1-2,0 0-1 0,79 15 2 5,-8 0-2-3,-71-15 2-2,0 0-2 1,71 12 3 3,-2-2-3-3,-69-10 4 1,0 0-4-2,76 15 4 4,8 5-4-2,-84-20 2-2,0 0-2 1,83 25 2 2,-2-3-2 0,-81-22 1-1,0 0-1-4,82 20 2 6,-11 8-2 0,-71-28 0-5,0 0 0 1,68 22 1 4,1 8-1-1,-69-30 0-1,0 0 0-3,71 30 0 4,7 14 0 0,-78-44 0-3,0 0 0 2,84 43 0 1,0 2 0-1,-84-45-1-2,0 0 1 1,81 37 0 2,-10 3 0 0,-71-40-1-3,0 0 1 1,66 40 0 3,-8-1 0-2,-58-39 0 0,0 0 0-3,61 30 0 6,8-7 0-2,-69-23 0-4,0 0 0 1,76 22 0 5,-5 3 0-4,-71-25 0-1,0 0 0 1,74 25 1 2,2-3-1 0,-76-22 1-3,0 0-1 1,71 23 1 3,-5 4-1-1,-66-27 2-2,0 0-2-2,58 30 2 6,-5-5-2-2,-53-25 2-3,0 0-2-1,59 27 3 5,-3-7-3-2,-56-20 3 2,0 0-3-6,61 27 4 5,7 8-4-1,-68-35 2 1,0 0-2-4,71 30 3 4,-5-8-3-1,-66-22 1 3,0 0-1-6,66 23 2 3,-3 2-2 1,-63-25 1-4,0 0-1 2,61 27 2 3,-2 8-2-4,-59-35 0 4,0 0 0-5,53 42 1 5,-7-2-1-1,-46-40 0-4,0 0 0 1,43 42 1 4,-5 3-1-2,-38-45 0 1,0 0 0-5,35 40 1 6,4-3-1-1,-39-37 1-1,0 0-1-4,38 35 1 6,-13-2-1-1,-25-33 2-4,0 0-2 4,25 29 3 0,3 6-3 0,-28-35 4-4,0 0-4 5,31 35 5-3,-11-5-5 0,-20-30 6 2,0 0-6-4,18 17 6 5,-3 6-6-1,-15-23 2-4,0 0-2 2,13 12 2 2,-13-12-2 1,0 0-1001-6</inkml:trace>
    </iact:actionData>
  </iact:action>
  <iact:action type="add" startTime="51492">
    <iact:property name="dataType"/>
    <iact:actionData xml:id="d28">
      <inkml:trace xmlns:inkml="http://www.w3.org/2003/InkML" xml:id="stk28" contextRef="#ctx0" brushRef="#br0">7306 1795 337 0,'0'0'0'2,"0"0"0"2,0 0 0 1,0 0 3-4,0 0-3 2,-16 45 3 3,4-15-3-3,12-30 3-1,0 0-3 1,-13 34 3 4,6 1-3-2,-6 0-202-3</inkml:trace>
    </iact:actionData>
  </iact:action>
  <iact:action type="add" startTime="51589">
    <iact:property name="dataType"/>
    <iact:actionData xml:id="d29">
      <inkml:trace xmlns:inkml="http://www.w3.org/2003/InkML" xml:id="stk29" contextRef="#ctx0" brushRef="#br0">7153 2114 404 0,'0'0'0'1,"0"12"0"-1,-7 18 0 1,7-30 0-1,0 0 0 0,-5 27 1 0,0-9-1 0,5-18 1 14,0 0-1-12,0 7 2-2,5 8-2 0,-5-15 17 2,0 0-17 1,5 17 17 3,10 1-17-2,-15-18 36-2,0 0-36 1,18 17 37 2,-5-12-37 0,-13-5 45-3,0 0-45 0,33 8 46 5,12-8-46-3,-45 0 43-1,0 0-43-2,59 0 43 6,1 0-43-4,-60 0 38 4,0 0-38-7,72 5 39 5,9-5-39-1,-81 0 38 1,0 0-38-5,81 7 39 7,-5 8-39-4,-76-15 36-1,0 0-36 2,71 20 36 1,-18 2-36-2,-53-22 31 1,0 0-31-2,43 23 31 4,-12-3-31 0,-31-20 28-5,0 0-28 2,23 22 29 2,-16 1-29-1,-7-23 24-2,0 0-24 1,0 22 24 3,-5 0-24-2,5-22 24 0,0 0-24-3,-12 30 24 5,-11-5-24-1,23-25 25-4,0 0-25 3,-31 27 26 1,-7 3-26 1,38-30 25-5,0 0-25 2,-40 23 26 2,-6-1-26-1,46-22 25 0,0 0-25-2,-53 18 26 2,-11-6-26 1,64-12 22-4,0 0-22 3,-53 0 23 2,2-15-23-3,51 15 4 2,0 0-4-4,-45-30 4 5,7-22-4-3,-1 0-945 1</inkml:trace>
    </iact:actionData>
  </iact:action>
  <iact:action type="add" startTime="52002">
    <iact:property name="dataType"/>
    <iact:actionData xml:id="d30">
      <inkml:trace xmlns:inkml="http://www.w3.org/2003/InkML" xml:id="stk30" contextRef="#ctx0" brushRef="#br0">7082 1944 897 0,'0'0'0'2,"0"0"0"2,16-17 0 2,-16 17-1-6,0 0 1 3,22-18 0 2,24-4 0-1,-46 22-17-2,0 0 17 2,53-30-17 1,18-5 17 0,-71 35-19-4,0 0 19 2,72-34-18 3,11-1 18-2,-83 35-3-1,0 0 3-1,81-28-3 5,1 3 3-2,-82 25-3-4,0 0 3 2,78-22-2 2,-17 0 2 0,-61 22-5-4,0 0 5 2,51-20-5 3,-13 10 5-2,0-3-543 0</inkml:trace>
    </iact:actionData>
  </iact:action>
  <iact:action type="add" startTime="52468">
    <iact:property name="dataType"/>
    <iact:actionData xml:id="d31">
      <inkml:trace xmlns:inkml="http://www.w3.org/2003/InkML" xml:id="stk31" contextRef="#ctx0" brushRef="#br0">6453 2263 572 0,'0'0'0'1,"0"0"0"4,18 12 0 0,-18-12 0-5,0 0 0 4,20 5 0 1,-2 8 0-2,-18-13 1 0,0 0-1 0,20 12 1 4,3 6-1-3,-23-18 4-3,0 0-4 2,31 17 5 2,-6 5-5 0,-25-22 5-2,0 0-5-1,25 30 6 5,-4 10-6-3,-21-40 12-2,0 0-12 0,17 52 12 4,4 8-12-2,-21-60 21-1,0 0-21 0,22 65 21 2,-4 2-21-1,-18-67 26 0,0 0-26-3,18 60 26 6,-8-11-26-3,-10-49 32-3,0 0-32 2,10 35 33 5,-10-10-33-3,0-25 36-2,0 0-36-3,0 18 36 6,-7-6-36 2,7-12 24-7,0 0-24-1,0 0 24 5,-5 10-24 0,0 2-613-3</inkml:trace>
    </iact:actionData>
  </iact:action>
  <iact:action type="add" startTime="52811">
    <iact:property name="dataType"/>
    <iact:actionData xml:id="d32">
      <inkml:trace xmlns:inkml="http://www.w3.org/2003/InkML" xml:id="stk32" contextRef="#ctx0" brushRef="#br0">6387 2479 740 0,'0'0'0'1,"0"0"0"8,0 0 0-7,0 0 0 0,0 0 0 1,20 5 0 2,19 8 0-1,-39-13-1-2,0 0 1 1,50 5-1 3,6-15 1-2,-56 10 0-2,0 0 0 1,61-20 0 3,5-7 0-1,-66 27 0-3,0 0 0 1,79-30 0 2,4-5 0 0,-83 35 0-4,0 0 0 2,92-33 0 5,-1-1 0-6,-2-1-494 1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0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1.35925" units="1/cm"/>
          <inkml:channelProperty channel="Y" name="resolution" value="636.300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01T20:35:07.952"/>
    </inkml:context>
    <inkml:brush xml:id="br0">
      <inkml:brushProperty name="width" value="0.05292" units="cm"/>
      <inkml:brushProperty name="height" value="0.05292" units="cm"/>
    </inkml:brush>
  </inkml:definitions>
  <iact:action type="add" startTime="4908">
    <iact:property name="dataType"/>
    <iact:actionData xml:id="d0">
      <inkml:trace xmlns:inkml="http://www.w3.org/2003/InkML" xml:id="stk0" contextRef="#ctx0" brushRef="#br0">4289 4607 236 0,'0'0'0'2,"0"0"0"3,0 0 0 1,0 0 6-5,0 0-6 0,0 0 6 5,0 0-6-1,0 0 21-3,0 0-21 0,0 0 21 4,0 0-21-1,0 0 22-4,0 0-22 2,33-20 22 4,-18 3-22-1,-15 17 34-5,0 0-34 0,23-28 34 5,0-11-34-1,-23 39 19-3,0 0-19 0,22-43 19 4,-6 9-19-2,-16 34 21-2,0 0-21 0,12-28 22 5,6 3-22-3,-18 25 18 0,0 0-18-3,13-17 18 6,-11 4-18-1,-2 13 14-6,0 0-14 2,0 0 15 4,0-12-15-2,0 12 13-1,0 0-13 0,0 0 13 4,-15 25-13-5,15-25 13 1,0 0-13-1,-20 42 14 6,-6 20-14-4,26-62 12-2,0 0-12 2,-25 63 12 10,5-4-12-14,20-59 14 0,0 0-14 1,-18 53 15 3,10-11-15 8,8-42 13-9,0 0-13-3,0 32 14 0,5-7-14 4,3 3-451-1</inkml:trace>
    </iact:actionData>
  </iact:action>
  <iact:action type="add" startTime="7175">
    <iact:property name="dataType"/>
    <iact:actionData xml:id="d1">
      <inkml:trace xmlns:inkml="http://www.w3.org/2003/InkML" xml:id="stk1" contextRef="#ctx0" brushRef="#br0">19189 4174 359 0,'0'0'0'2,"0"0"0"3,0 0 0 0,0 0 18-3,0 0-18 0,0 0 19 4,-31 0-19 0,31 0 42-6,0 0-42 2,0 0 42 4,-15 3-42-2,15-3 60-2,0 0-60 0,-10 0 61 5,-3 5-61-3,13-5 38-2,0 0-38 1,-18 5 39 4,-2-5-39-4,20 0 32-1,0 0-32 2,-20 0 33 1,-1 0-33-1,21 0 21-1,0 0-21-1,-20 0 21 4,-10 0-21-2,30 0 16 0,0 0-16-3,-26 5 17 6,1-5-17-3,25 0 19-3,0 0-19 2,-23 2 20 3,-7-2-20-1,30 0 20-4,0 0-20 2,-36 0 21 3,-2 10-21 1,38-10 19-7,0 0-19 4,-40 8 20 0,-1 1-20 1,41-9 17 0,0 0-17-4,-36 5 17 4,-2 3-17-1,38-8 12-1,0 0-12-2,-35 10 13 6,4 2-13-1,31-12 11-5,0 0-11 1,-33 8 11 4,3-3-11-3,30-5 7 1,0 0-7-1,-23 5 7 2,-2 2-7-1,25-7 5-2,0 0-5 1,-28 15 6 3,-5 10-6-2,33-25 2-2,0 0-2 2,-31 22 2 16,9-4-2-20,22-18 1 0,0 0-1 0,-26 17 2 0,-2 3-2 3,28-20 3 3,0 0-3-6,-23 20 3 6,13-5-3-2,10-15 4-2,0 0-4 1,-10 10 5 3,10-10-5-2,0 0 5-2,0 0-5 1,-10 22 6 4,5-2-6-2,5-20 7-4,0 0-7 1,0 28 8 3,-5-11-8 0,5-17 9 0,0 0-9-5,0 17 10 5,5-4-10 2,-5-13 11-4,0 0-11-3,0 22 12 5,-5 13-12-1,5-35 11 1,0 0-11-4,-5 35 11 5,2-13-11-1,3-22 9-4,0 0-9 3,3 18 9 1,-1-11-9-2,-2-7 6 3,0 0-6-3,3 13 6 0,2 7-6 0,-5-20 5 3,0 0-5-6,0 20 6 6,0-6-6-2,0-14 6-2,0 0-6 0,0 13 6 5,0 4-6-2,0-17 4-4,0 0-4 2,0 18 4 4,7-1-4-4,-7-17 3 0,0 0-3-2,8 13 3 6,-5-3-3-3,-3-10 1-2,0 0-1 2,2 12 2 1,3-5-2 1,-5-7 0-5,0 0 0 1,10 13 0 4,3 4 0-1,-13-17 0-4,0 0 0 1,15 18 0 6,-2 2 0-3,-13-20 0-3,0 0 0-2,13 20 0 7,-1-3 0-3,-12-17-1-3,0 0 1 4,16 15 0 0,1 0 0-1,-17-15 0-1,0 0 0 0,21 15 0 2,-1-3 0-1,-20-12 0 0,0 0 0-1,20 10 0 1,18 3 0 0,-38-13 0-1,0 0 0-1,36 5 1 5,-1 2-1-4,-35-7 3 2,0 0-3-4,33 0 3 5,-7 5-3-3,-26-5 6 0,0 0-6-1,33 13 6 5,0-4-6-4,-33-9 7 0,0 0-7-1,33 18 7 4,-5-1-7-2,-28-17 9 0,0 0-9-3,28 15 9 5,-1-5-9 0,-27-10 9-5,0 0-9 2,26 5 10 2,-6-2-10-1,-20-3 7-1,0 0-7-1,18 5 8 3,2 0-8 2,-20-5 6-7,0 0-6 4,18 0 7 1,2 0-7-1,-20 0 4-1,0 0-4 0,21 0 4 2,-1 0-4-1,-20 0 2-2,0 0-2 1,25-8 3 4,1-7-3-4,-26 15 2 0,0 0-2-1,27-17 2 5,-6 4-2-4,-21 13 2-1,0 0-2 1,20-12 2 3,5-6-2-2,-25 18 3-1,0 0-3-2,31-22 4 7,2 5-4-5,-33 17 2 0,0 0-2 0,33-23 3 2,-5 1-3 2,-28 22 2-4,0 0-2-3,25-25 3 6,-7 3-3-3,-18 22 2 2,0 0-2-4,18-20 2 4,-3 5-2-1,-15 15 2 2,0 0-2-5,10-13 2 3,-2 3-2 2,-8 10 3-6,0 0-3 4,7-12 3 1,6-1-3-1,-13 13 2-1,0 0-2 0,8-17 2 2,-1 5-2-1,-7 12 2 0,0 0-2-2,5-18 2 3,0 3-2 1,-5 15 2-5,0 0-2 0,5-20 3 6,1-7-3-3,-6 27 2-1,0 0-2 0,0-25 2 3,0 3-2-1,0 22 1-4,0 0-1 2,0-23 2 2,0 3-2-1,0 20 1 1,0 0-1-4,-3-20 1 3,-2 1-1 2,5 19 0-4,0 0 0 1,-3-23 1 2,-9-4-1 1,12 27 0-3,0 0 0-2,-18-25 1 4,3-10-1 0,15 35 0-1,0 0 0-2,-13-35 1 3,-10 0-1-2,23 35 1 0,0 0-1 0,-23-34 1 2,3 9-1 0,20 25 2-4,0 0-2 3,-20-28 2 1,-8-7-2-1,28 35 2 3,0 0-2-6,-28-34 3 3,8 16-3 2,20 18 3-6,0 0-3 3,-21-17 4 2,-2-1-4 0,23 18 4-2,0 0-4-2,-22-12 5 6,-1 2-5-4,23 10 4 0,0 0-4-2,-21-8 4 6,1-1-4-3,20 9 4-2,0 0-4 1,-18-3 5 4,3-2-5-4,15 5 2-1,0 0-2 1,-12 5 2 3,1-2-2-1,11-3 0-3,0 0 0 0,0 0 1 4,-15 0-1-1,15 0-1-3,0 0 1 1,0 0 0 2,-13-3 0 0,1 3-1026 0</inkml:trace>
    </iact:actionData>
  </iact:action>
  <iact:action type="add" startTime="9653">
    <iact:property name="dataType"/>
    <iact:actionData xml:id="d2">
      <inkml:trace xmlns:inkml="http://www.w3.org/2003/InkML" xml:id="stk2" contextRef="#ctx0" brushRef="#br0">18222 2275 180 0,'0'0'0'2,"0"0"0"1,13-15 0 2,-13 15 6-4,0 0-6 4,0 0 6 1,10-12-6-4,-10 12 11 0,0 0-11 3,10-13 12-1,15-11-12 1,-25 24 13-4,0 0-13 2,33-28 14 3,-2-2-14-1,-31 30 15-4,0 0-15 2,35-32 15 3,6 2-15-2,-41 30 15-1,0 0-15-1,48-35 15 4,5-2-15-2,-53 37 17-2,0 0-17 1,56-35 18 3,-3-5-18-1,-53 40 19-3,0 0-19 0,56-35 20 4,-2 6-20-2,-54 29 18-2,0 0-18 1,55-35 19 9,9 2-19-11,-64 33 25 2,0 0-25-3,61-29 25 7,-5-1-25 1,-56 30 25-7,0 0-25-1,58-23 26 5,13-2-26 1,-71 25 25-5,0 0-25 2,71-22 26 3,-5 10-26 0,-66 12 30-4,0 0-30-2,58-10 30 6,6-8-30-2,-64 18 34-1,0 0-34 2,58-12 34-1,-5 7-34-1,-53 5 28 1,0 0-28-2,54 0 29 4,7-5-29 1,-61 5 22-6,0 0-22-1,66-3 22 7,2-2-22-3,-68 5 17-2,0 0-17 2,69-5 18 1,12 5-18-1,-81 0 14-2,0 0-14 0,84 0 14 5,-6 0-14-1,-78 0 12-3,0 0-12-3,66 0 12 5,-15 10-12 3,-51-10 20-6,0 0-20-2,48 13 21 5,0 4-21 4,-48-17 22-8,0 0-22-1,51 25 23 5,-3 2-23 2,-48-27 24-4,0 0-24-3,54 30 24 6,9 0-24 2,-63-30 20-7,0 0-20-1,63 35 20 5,8 5-20 2,-71-40 16-5,0 0-16-2,66 40 17 6,0-11-17 1,-66-29 12-6,0 0-12 1,56 28 12 4,-8 7-12-3,-48-35 10-1,0 0-10 3,44 35 11 0,-4-1-11 2,-40-34 9-6,0 0-9-1,41 35 10 6,-6 8-10-2,-35-43 9-2,0 0-9 2,33 39 9 2,-2 1-9 0,-31-40 12-4,0 0-12-2,30 33 12 6,1-6-12 1,-31-27 15-5,0 0-15-2,28 22 15 6,-8 8-15 3,-20-30 12-8,0 0-12-1,15 23 12 6,-7-11-12 2,-8-12 9-7,0 0-9-1,5 7 10 5,-5-7-10 2,0 0 7-5,0 0-7-2,2 15 8 6,-2-15-8-2,0 0 7-2,0 0-7 0,0 0 7 6,0 0-7-3,0 0 7-2,0 0-7-3,0 0 7 7,0 0-7-1,0 0 6-6,0 0-6 3,0 0 6 2,0-22-6 1,0-5-932-5</inkml:trace>
    </iact:actionData>
  </iact:action>
  <iact:action type="add" startTime="11889">
    <iact:property name="dataType"/>
    <iact:actionData xml:id="d3">
      <inkml:trace xmlns:inkml="http://www.w3.org/2003/InkML" xml:id="stk3" contextRef="#ctx0" brushRef="#br0">19686 4640 270 0,'0'0'0'1,"0"0"0"5,0 0 0-2,0 0 28-2,0 0-28-1,0 0 29 6,0 0-29-2,0 0 61-3,0 0-61 0,28-15 62 4,-18 15-62-2,-10 0 53 3,0 0-53-7,18 0 54 5,10 0-54-2,-28 0 38 3,0 0-38-6,30 2 39 6,-4 1-39-2,-26-3 32-2,0 0-32 0,20 5 32 5,-2 5-32-3,-18-10 25-2,0 0-25 2,17 14 25 2,1 1-25-4,-18-15 19 2,0 0-19-2,18 18 20 5,0 2-20-4,-18-20 16 0,0 0-16 1,15 22 16 0,-2 6-16 2,-13-28 17-6,0 0-17 2,12 22 17 6,-2-2-17-5,-10-20 16-1,0 0-16 1,5 17 17 7,1 6-17-10,-6-23 18 8,0 0-18-8,7 22 19 4,6 3-19-1,-13-25 18 2,0 0-18-2,13 27 19 1,-1 3-19 4,-12-30 13-7,0 0-13-1,15 35 14 11,-2 5-14-7,-13-40 12-4,0 0-12 0,15 37 12 7,6 8-12-2,-21-45 6-5,0 0-6 3,20 42 7 3,-10-7-7-1,-10-35 5 0,0 0-5-3,8 35 5 4,-1 10-5-3,-7-45 4-1,0 0-4-2,8 40 5 9,-3 2-5-8,-5-42 4 2,0 0-4 2,3 40 4-1,-3-5-4 6,0-35 5-8,0 0-5-2,0 22 6 7,-3 0-6-1,3-22 6-6,0 0-6 0,-5 25 6 4,-3-2-6 6,8-23 6-8,0 0-6-2,-7 22 7 5,2-2-7 1,5-20 6-5,0 0-6 1,-5 22 6 3,0 1-6-1,5-23 6 1,0 0-6-3,-16 25 6 2,-4 7-6 0,20-32 9 0,0 0-9-2,-25 35 9 3,-1 2-9 3,26-37 9-5,0 0-9 0,-28 40 10-3,0-13-10 5,28-27 9 0,0 0-9-4,-27 30 10 4,-4-5-10 5,31-25 12-9,0 0-12-1,-30 27 13 4,2-7-13 3,28-20 13-5,0 0-13-2,-23 18 14 10,-3-1-14-7,26-17 11-2,0 0-11 2,-20 15 11 0,-3-2-11 10,23-13 7-10,0 0-7-3,-17 5 7 0,-1 2-7 9,18-7 4-7,0 0-4-2,-23 10 5 4,0-10-5 3,23 0 4-5,0 0-4-2,-25 2 5 6,4 1-5 0,21-3 8-5,0 0-8 3,-17 0 8 4,-4 0-8-6,21 0 10-1,0 0-10 2,-17 0 11 3,6 0-11 2,11 0 12-7,0 0-12-1,0 0 13 31,-12 0-13-30,12 0 12-1,0 0-12 0,0 0 12 0,0 0-12 0,0 0 7 0,0 0-7 0,0 0 7 4,0 0-7 1,0 0-970-4</inkml:trace>
    </iact:actionData>
  </iact:action>
  <iact:action type="add" startTime="13464">
    <iact:property name="dataType"/>
    <iact:actionData xml:id="d4">
      <inkml:trace xmlns:inkml="http://www.w3.org/2003/InkML" xml:id="stk4" contextRef="#ctx0" brushRef="#br0">19219 5506 337 0,'0'0'0'2,"0"0"0"5,-10-10 0-3,10 10 0-4,0 0 0 4,-18-3 1 1,-5-2-1-1,23 5 2-2,0 0-2 1,-28 0 3 4,-2-5-3-4,30 5 4 0,0 0-4 1,-30 0 4 1,2 5-4-1,28-5 3-1,0 0-3-2,-31 5 3 6,-2 3-3-2,33-8 3-4,0 0-3 2,-38 10 4 3,8-10-4-2,30 0 6-1,0 0-6-1,-31 2 7 4,-4 3-7 0,35-5 17-4,0 0-17 2,-33 5 18-1,12-5-18 1,21 0 26 1,0 0-26-5,-25 5 26 7,5-2-26-4,20-3 33 2,0 0-33-5,-31 9 34 6,-2-1-34 0,33-8 31-5,0 0-31 1,-28 10 32 9,-2-3-32-11,30-7 34 5,0 0-34-5,-23 5 35 6,5 5-35-2,18-10 28 1,0 0-28-3,-17 13 28 3,-6-3-28 6,23-10 21-7,0 0-21-4,-18 12 22 0,5 1-22 9,13-13 15-7,0 0-15-2,-5 7 16 2,5-7-16 2,0 0 9 2,0 0-9-6,-5 10 10 7,5-10-10 2,0 0 5-7,0 0-5-2,-5 17 6 4,3-7-6 3,2-10 3-5,0 0-3-2,-3 13 3 6,3-1-3-3,0-12 2 4,0 0-2-6,0 23 3 3,0 11-3 2,0-34 2-5,0 0-2 0,3 30 2 5,-1-12-2 2,-2-18 2-6,0 0-2-2,3 17 3 5,-1 6-3 0,-2-23 4 1,0 0-4-5,8 24 4 2,7-1-4 6,-15-23 4-9,0 0-4 0,8 17 5 7,-3 1-5 2,-5-18 5-8,0 0-5-1,7 10 6 5,3 2-6 5,-10-12 7-9,0 0-7-1,11 18 8 3,-4-1-8 3,-7-17 6-3,0 0-6-3,5 17 7 10,3 1-7-5,-8-18 13-5,0 0-13 0,10 17 13 7,-5 1-13-2,-5-18 16-2,0 0-16-3,8 12 17 7,4-2-17 1,-12-10 19-6,0 0-19-2,21 8 20 5,-4-4-20 6,-17-4 26-8,0 0-26-3,23 5 27 0,8 3-27 9,-31-8 19-7,0 0-19-2,25 5 20 5,3-3-20 0,-28-2 10-2,0 0-10-2,28 5 11 4,0 0-11 5,-28-5 11-9,0 0-11-1,23 5 11 4,-6-2-11 2,-17-3 11-5,0 0-11 2,18 0 11 2,0 0-11 1,-18 0 10-5,0 0-10 4,18 2 11-1,2-2-11 5,-20 0 10-8,0 0-10-1,23 3 10 5,2 2-10 1,-25-5 9-5,0 0-9 2,28 0 10 2,-10 0-10 0,-18 0 6-3,0 0-6-1,23 0 7 6,2-5-7-4,-25 5 7 0,0 0-7-1,28-3 8 4,3 1-8 4,-31 2 6-9,0 0-6 0,27-3 6 4,-4 3-6-3,-23 0 5 1,0 0-5 1,15-5 6 2,6-5-6 1,-21 10 5-7,0 0-5 0,25-15 6 7,6-2-6-2,-31 17 4-5,0 0-4 9,25-20 5-8,0 0-5 9,-25 20 5-9,0 0-5-1,21-17 5 4,-9-11-5 3,-12 28 4-5,0 0-4-2,16-24 5 10,1-11-5-8,-17 35 3-2,0 0-3 7,16-28 3-6,-9 6-3 8,-7 22 1-7,0 0-1-2,5-25 2 12,0-15-2-11,-5 40 1-1,0 0-1 0,5-37 1 8,-5 10-1-6,0 27 1 4,0 0-1-6,0-30 2 6,0 7-2-1,0 23 2-3,0 0-2 0,-2-27 2 5,-11 2-2-4,13 25 4 0,0 0-4 0,-15-22 4 2,2 2-4 5,13 20 7-9,0 0-7-1,-12-20 7 11,-4 2-7-10,16 18 9-1,0 0-9 1,-12-15 10 8,-1 5-10-4,13 10 8-5,0 0-8 0,-15-12 9 11,-8-5-9-8,23 17 8-2,0 0-8-1,-28-13 9 13,3 8-9-10,25 5 10-3,0 0-10 0,-36-5 10 12,-7-2-10-8,43 7 9-3,0 0-9-1,-46-5 10 8,1 0-10-4,45 5 9-4,0 0-9 0,-44-5 10 7,6-3-10 3,38 8 7-9,0 0-7-1,-35-5 8 5,-8 5-8-1,43 0 4 0,0 0-4-4,-46 5 4 7,3 0-4-2,43-5 1-4,0 0-1 1,-41 13 2 4,3-1-2-2,38-12 0 0,0 0 0-4,-35 18 1 9,-3 4-1-5,38-22 0-3,0 0 0 0,-38 22 0 5,2 8 0 4,36-30-1-8,0 0 1-2,-33 30 0 4,8-2 0 3,-1 4-1051-6</inkml:trace>
    </iact:actionData>
  </iact:action>
  <iact:action type="add" startTime="15536">
    <iact:property name="dataType"/>
    <iact:actionData xml:id="d5">
      <inkml:trace xmlns:inkml="http://www.w3.org/2003/InkML" xml:id="stk5" contextRef="#ctx0" brushRef="#br0">19574 6081 124 0,'0'0'0'2,"0"0"0"4,0 0 0-2,0 0 4-2,0 0-4 1,0 0 4 2,0 0-4-1,0 0 14-1,0 0-14-1,0 0 14 4,0 0-14-2,0 0 49-2,0 0-49 1,0 0 49 3,0 0-49-2,0 0 54 0,0 0-54-3,0 0 54 7,28 0-54-5,-28 0 43-1,0 0-43 1,0 0 44 4,23 0-44-4,-23 0 36-1,0 0-36 1,13 0 36 3,-6 0-36 0,-7 0 30-6,0 0-30 2,0 0 31 5,16-13-31-2,-16 13 25-4,0 0-25 2,10 0 25 2,2 3-25 2,-12-3 21-7,0 0-21 2,13 2 22 5,-3 6-22-2,-10-8 24-4,0 0-24 1,0 0 24 5,16 0-24-1,-16 0 22-6,0 0-22 3,10 4 22 2,0 1-22-1,-10-5 20-1,0 0-20 0,10 8 20 3,-10-8-20-1,0 0 21-4,0 0-21 2,10 17 21 4,-10-17-21-5,0 0 19 1,0 0-19-1,13 8 20 6,-1 2-20-6,-12-10 9 1,0 0-9-1,8 7 10 9,5 8-10-11,-13-15 7 3,0 0-7-1,15 13 7 5,0 4-7-2,-15-17 5-1,0 0-5-3,13 22 5 5,-3 8-5 3,-10-30 8-8,0 0-8-1,8 23 9 3,-1-3-9 6,-7-20 14-5,0 0-14-2,16 17 14-2,-4 5-14 6,-12-22 16-3,0 0-16-3,15 28 16 7,3 2-16-1,-18-30 19-6,0 0-19 3,18 25 19 2,-3-3-19 4,-15-22 20-8,0 0-20-1,10 22 21 6,-5-4-21 3,-5-18 15-8,0 0-15-1,5 17 16 5,3 6-16 1,-8-23 13-3,0 0-13-3,10 22 14 6,-7 3-14-2,-3-25 11-2,0 0-11 2,2 22 12 1,1-4-12 0,-3-18 10-5,0 0-10 4,5 17 11 6,-3 3-11-9,-2-20 10 3,0 0-10-3,-2 20 10 5,-3 0-10 3,5-20 9-9,0 0-9 1,-8 15 10 4,-2 0-10-2,10-15 7 2,0 0-7-4,-13 15 8 4,-4 2-8 3,17-17 4-7,0 0-4-1,-18 17 4 6,5-4-4 0,13-13 2-3,0 0-2-3,-12 10 2 7,-4-3-2-1,16-7 1-5,0 0-1-1,-17 10 1 7,-14 5-1 1,31-15 2-8,0 0-2 1,-28 20 2 5,-2-2-2-3,30-18 2-1,0 0-2 3,-21 14 3-1,4 1-3 2,17-15 4-3,0 0-4-2,-16 15 4 6,-1 0-4 0,17-15 6-6,0 0-6-1,-18 5 7 7,0-2-7-1,18-3 10-4,0 0-10-2,-18 2 10 7,-2 1-10-2,20-3 12-3,0 0-12-2,-20 5 12 7,-6-5-12-3,26 0 8-2,0 0-8 4,-20 5 9-3,7 0-9 5,13-5 6-6,0 0-6-2,-12 2 6 5,-3-2-6 4,15 0 5-8,0 0-5-1,-18 5 6 5,5-2-6 5,13-3 5-9,0 0-5-1,-13 2 6 4,-2-4-6 0,15 2 4 1,0 0-4-5,-10-3 5 6,10 3-5-2,0 0 4-1,0 0-4-1,-13 0 4 4,13 0-4-1,0 0 0-4,0 0 0 1,0 0 1 4,0 0-1-2,0 0-993-1</inkml:trace>
    </iact:actionData>
  </iact:action>
  <iact:action type="add" startTime="16707">
    <iact:property name="dataType"/>
    <iact:actionData xml:id="d6">
      <inkml:trace xmlns:inkml="http://www.w3.org/2003/InkML" xml:id="stk6" contextRef="#ctx0" brushRef="#br0">19158 6509 404 0,'0'0'0'3,"0"0"0"2,-30 0 0-1,30 0 0-3,0 0 0 2,-31 2 0 3,-9 8 0-1,40-10 0-3,0 0 0 0,-41 5 1 4,3 7-1-2,38-12 0-2,0 0 0 1,-43 5 1 4,0 3-1-4,43-8 0 0,0 0 0 0,-43 5 1 3,2 2-1-3,41-7 0-1,0 0 0 2,-41 10 1 1,3 3-1-1,38-13 1-2,0 0-1 1,-33 7 1 4,0 3-1-3,33-10 2-2,0 0-2 2,-25 5 3 2,-5 3-3-4,30-8 4 4,0 0-4-6,-31 12 5 7,3 5-5-3,28-17 4-3,0 0-4 1,-23 18 5 7,3-6-5-7,20-12 5 1,0 0-5-1,-18 15 6 8,1 3-6-9,17-18 4 3,0 0-4-2,-13 17 5 4,3-4-5-1,10-13 4-4,0 0-4 0,-5 9 4 7,5-9-4-6,0 0 11 2,0 0-11-2,-18 18 11 5,10-6-11 3,8-12 15-9,0 0-15-1,-5 18 15 3,3-6-15 1,2-12 21-2,0 0-21 1,-3 15 21 3,1 0-21 0,2-15 23-4,0 0-23 0,-3 17 23 3,1 6-23-1,2-23 24 1,0 0-24-5,-3 30 24 6,3 7-24 0,0-37 24-4,0 0-24 0,-5 42 24 3,2-7-24 6,3-35 21-8,0 0-21-2,0 30 22-1,0 0-22 10,0-30 18-9,0 0-18-1,3 30 18 4,2 2-18 3,-5-32 17-5,0 0-17-2,3 28 17 6,4-1-17 3,-7-27 14-8,0 0-14-1,8 25 14 5,-3 0-14 5,-5-25 14-9,0 0-14-1,5 22 15 4,2-4-15 1,-7-18 13 1,0 0-13-5,13 17 13 2,5 8-13 6,-18-25 15-9,0 0-15 0,25 22 15 9,-2-2-15-8,-23-20 10 6,0 0-10-6,36 23 10 3,9 4-10 4,-45-27 6-7,0 0-6 0,46 25 7 9,-8-3-7-6,-38-22 4-4,0 0-4 0,38 18 4 5,15 7-4 1,-53-25 4-3,0 0-4-3,46 22 4 10,-15-10-4-6,-31-12 3-4,0 0-3 1,33 5 4 5,10-10-4 3,-43 5 3-9,0 0-3 1,50-7 4 4,1-11-4 5,-51 18 4-9,0 0-4-1,51-24 5 4,7 1-5 6,-58 23 10-8,0 0-10-2,54-22 10 3,-19 4-10 2,-35 18 14 0,0 0-14-5,36-17 15 6,2 0-15-2,-38 17 16 2,0 0-16-6,43-25 17 10,0 2-17-7,-43 23 17-3,0 0-17 0,41-32 17 6,-8 0-17 5,-33 32 16-8,0 0-16-2,30-40 17-1,0-8-17 6,-30 48 16-3,0 0-16-3,28-54 17 7,-10-6-17 1,-18 60 9-8,0 0-9 1,15-55 10 5,-7 13-10 3,-8 42 5-8,0 0-5-1,5-42 6 11,-8-3-6-9,3 45 1-2,0 0-1 0,-5-38 2 6,-2 6-2 4,7 32 0-9,0 0 0-1,-15-27 1 4,-8-8-1 6,23 35 0-9,0 0 0-1,-31-35 0 5,-4 10 0-2,35 25 0 8,0 0 0-9,-41-20 0-1,-2 3 0 2,43 17 0-1,0 0 0 2,-43-18 0 0,-3-4 0 5,46 22 0-8,0 0 0-1,-40-20 0 10,-6 0 0-7,46 20 0-3,0 0 0 0,-41-17 1 12,6 4-1-9,35 13 1-3,0 0-1 0,-33-7 1 13,-5 2-1-11,38 5 1-1,0 0-1-1,-38-10 1 28,5 7-1-26,33 3 1-2,0 0-1 0,-33 0 1 0,5 3-1 0,28-3 2 0,0 0-2 0,-23 5 2 5,3-5-2 5,20 0 3-9,0 0-3 0,-13 0 3 2,13 0-3 3,0 0 4-5,0 0-4 1,-10 10 4 6,10-10-4-5,0 0-867 2</inkml:trace>
    </iact:actionData>
  </iact:action>
  <iact:action type="add" startTime="17983">
    <iact:property name="dataType"/>
    <iact:actionData xml:id="d7">
      <inkml:trace xmlns:inkml="http://www.w3.org/2003/InkML" xml:id="stk7" contextRef="#ctx0" brushRef="#br0">19729 6837 359 0,'0'0'0'3,"13"0"0"1,12 0 0 1,-25 0 0-3,0 0 0 1,43 10 0 2,11 7 0 0,-54-17 2-4,0 0-2 2,48 18 2 3,-18-6-2-2,-30-12 5-1,0 0-5-1,31 15 6 4,17 13-6-2,-48-28 13-2,0 0-13 1,41 27 14 3,-14-5-14-2,-27-22 32-2,0 0-32 1,28 23 33 4,5 14-33-3,-33-37 56-2,0 0-56 0,41 45 56 4,0 0-56-2,-41-45 59-2,0 0-59 2,43 45 60 2,-8 4-60-1,-35-49 48-4,0 0-48 2,36 48 48 2,-3-6-48 5,-33-42 29-10,0 0-29 0,28 45 30 6,-8 2-30-2,-20-47 24 1,0 0-24-4,13 57 24 4,-11 0-24-1,-2-57 16-1,0 0-16 0,-2 60 17 2,-6 10-17-1,8-70 13-2,0 0-13 2,-8 67 13 2,3-7-13-4,5-60 10 3,0 0-10-4,-5 57 10 6,-2-2-10-4,7-55 12 2,0 0-12-5,-11 50 12 6,6-16-12-2,5-34 17-1,0 0-17-1,-5 35 17 5,-2 0-17-4,7-35 17 0,0 0-17-1,-16 35 18 4,1-10-18-2,15-25 13-1,0 0-13 0,-15 22 14 2,2 1-14 0,13-23 12-1,0 0-12-4,-17 24 12 6,1 4-12-2,16-28 12-1,0 0-12 0,-12 20 13 3,2-5-13-1,10-15 15-4,0 0-15 2,-11 12 15 2,1-7-15-1,10-5 17-2,0 0-17 2,-12 8 18 1,-9 2-18-1,21-10 18-2,0 0-18 0,-20 5 18 5,0-3-18-3,20-2 19-1,0 0-19-1,-28 5 20 5,-13-5-20-3,41 0 19-2,0 0-19 1,-48 0 19 4,-8-7-19-2,56 7 16-4,0 0-16 0,-58-10 16 6,-8-8-16-4,66 18 16 0,0 0-16-1,-64-12 16 4,11-3-16-2,53 15 15-2,0 0-15 1,-43-13 16 3,5 1-16 1,38 12 13-5,0 0-13-2,-31-10 14 6,6 2-14-2,25 8 10-1,0 0-10-2,-23 0 11 7,0-5-11-2,23 5 7-3,0 0-7-3,-20-2 7 5,5 2-7 2,15 0 3-7,0 0-3 4,-13 2 3 0,-2 3-3 1,15-5 1-1,0 0-1-3,-13 0 1 4,13 0-1-1,0 0 0-2,0 0 0 1,-12 0 0 3,12 0 0-2,0 0-1059-1</inkml:trace>
    </iact:actionData>
  </iact:action>
  <iact:action type="add" startTime="18976">
    <iact:property name="dataType"/>
    <iact:actionData xml:id="d8">
      <inkml:trace xmlns:inkml="http://www.w3.org/2003/InkML" xml:id="stk8" contextRef="#ctx0" brushRef="#br0">18978 7723 427 0,'0'0'0'1,"0"0"0"3,-33 0 0 1,33 0 15-3,0 0-15 0,-28 0 15 4,-5 0-15-2,33 0 30-1,0 0-30-1,-35 0 31 4,-11 8-31-1,46-8 19-4,0 0-19 2,-48 7 20 4,-11 3-20-3,59-10 27-2,0 0-27 1,-55 10 27 2,9 2-27 0,46-12 25-4,0 0-25 2,-41 5 25 3,8 3-25-1,33-8 22-4,0 0-22 2,-28 5 22 3,0 7-22-1,28-12 18-3,0 0-18 1,-22 18 19 3,-1-6-19 0,23-12 13-6,0 0-13 4,-15 17 14 2,-1 6-14-4,16-23 15 1,0 0-15-1,-15 22 15 5,0-4-15-3,15-18 15-2,0 0-15 1,-13 22 15 9,1 8-15-9,12-30 11-2,0 0-11-1,-13 35 12 6,-2 0-12 2,15-35 12-7,0 0-12-1,-13 34 13 5,5-14-13 2,8-20 13-5,0 0-13-2,-5 28 13 6,-5-3-13 4,10-25 12-9,0 0-12-1,-2 32 12 4,2-2-12 2,0-30 14-3,0 0-14-2,0 35 15 4,0 7-15 1,0-42 17-2,0 0-17-4,0 50 18 6,5-15-18-2,-5-35 17-2,0 0-17 0,7 29 18 4,-2-4-18 0,-5-25 15-5,0 0-15 2,10 20 16 2,1 10-16 0,-11-30 13-3,0 0-13 1,7 23 14 4,-2-4-14-4,-5-19 11-2,0 0-11 2,8 18 12 4,7-1-12-2,-15-17 14-4,0 0-14 1,18 23 14 5,0-6-14-1,-18-17 11-4,0 0-11-2,20 13 11 7,-5 2-11-2,-15-15 10-2,0 0-10-2,23 17 11 4,2 3-11 2,-25-20 10-5,0 0-10-1,33 22 10 5,3-9-10-3,-36-13 5 2,0 0-5-4,41 15 6 5,-1 2-6-2,-40-17 3-2,0 0-3 3,43 17 3-1,0-4-3 2,-43-13 1-4,0 0-1-2,41 5 1 7,-3-5-1-4,-38 0 1 0,0 0-1 0,38 2 2 3,3 3-2-1,-41-5 2-4,0 0-2 3,43 5 2 2,0-2-2-3,-43-3 2 1,0 0-2-3,43-3 2 5,-5-9-2 1,-38 12 3-6,0 0-3-1,43-15 3 6,8-5-3 1,-51 20 2-5,0 0-2-2,51-22 3 7,-6 4-3-1,-45 18 2-4,0 0-2-2,44-17 3 7,-6-1-3-4,-38 18 3 3,0 0-3-5,38-17 3 4,-10 2-3 1,-28 15 2-3,0 0-2-3,20-12 3 6,5-1-3 1,-25 13 2-5,0 0-2-2,26-17 3 5,-6 4-3 2,-20 13 6-4,0 0-6-3,13-17 6 5,-1-11-6 0,-12 28 8-1,0 0-8-1,8-37 9 1,2-8-9-1,-10 45 9 3,0 0-9-5,8-47 10 5,-6-20-10 2,-2 67 6-8,0 0-6 0,5-67 7 6,-5 4-7-2,0 63 5-2,0 0-5 2,0-52 6 1,-5 5-6 3,5 47 4-8,0 0-4 1,-7-35 4 5,2 13-4 1,5 22 5-7,0 0-5 2,-3-23 6 4,-5-7-6 0,8 30 7-4,0 0-7-2,-12-34 7 7,-6-1-7-3,18 35 8 1,0 0-8-4,-20-43 8 4,-1-1-8 1,21 44 9-3,0 0-9-3,-15-53 10 7,0-4-10 0,15 57 9-6,0 0-9-1,-13-52 10 6,-4 15-10 2,17 37 9-7,0 0-9-1,-23-28 10 5,0-2-10 2,23 30 9-5,0 0-9-2,-23-22 9 7,-2 4-9-3,25 18 6-1,0 0-6-1,-33-12 6 4,-5-3-6 0,38 15 4-5,0 0-4 1,-44-7 4 4,11 7-4 0,33 0 3-5,0 0-3 1,-35 0 3 3,-13 7-3 1,48-7 3-1,0 0-3-4,-48 15 4 3,2-3-4 4,46-12 0-7,0 0 0-1,-51 18 1 6,0 9-1 3,51-27-2-8,0 0 2-1,-48 30-2 5,5-5 2 1,43-25-16-3,0 0 16-3,-33 22-15 6,13-4 15 1,-1-1-1032-6</inkml:trace>
    </iact:actionData>
  </iact:action>
  <iact:action type="add" startTime="20342">
    <iact:property name="dataType"/>
    <iact:actionData xml:id="d9">
      <inkml:trace xmlns:inkml="http://www.w3.org/2003/InkML" xml:id="stk9" contextRef="#ctx0" brushRef="#br0">19313 8178 404 0,'0'0'0'2,"0"0"0"1,13-7 0 2,-13 7-2-3,0 0 2 0,15 0-2 4,8 0 2-2,-23 0-5-2,0 0 5 1,28 0-5 3,10 2 5-2,-38-2 0-1,0 0 0-1,38 10 1 4,2 3-1-1,-40-13 10-3,0 0-10 4,31 17 11-3,-3 6-11 1,-28-23 31-2,0 0-31 1,30 22 32 2,11 15-32 0,-41-37 44-3,0 0-44 1,38 38 44 3,-3-8-44-2,-35-30 38-1,0 0-38-1,41 20 39 4,10 2-39-2,-51-22 33-2,0 0-33 0,50 22 33 14,-11 1-33-15,-39-23 26-1,0 0-26 0,35 20 27 7,6 2-27-3,-41-22 22-1,0 0-22-2,40 22 23 5,-7 1-23 3,-33-23 27-8,0 0-27-1,31 22 28 9,2 8-28-6,-33-30 26-2,0 0-26-1,30 25 26 7,-2 2-26 4,-28-27 23-10,0 0-23-1,30 30 24 4,11-5-24 5,-41-25 21-8,0 0-21-1,43 32 22 10,0 6-22-7,-43-38 17-2,0 0-17-1,33 35 17 12,-5-3-17-9,-28-32 8-3,0 0-8 0,28 37 8 10,8 18-8-7,-36-55 5-3,0 0-5 0,33 60 6 11,-10-8-6-8,-23-52 5-2,0 0-5 0,12 47 5 5,-12-2-5 1,0-45 5-6,0 0-5 0,0 42 6 7,-5-12-6 0,5-30 7-7,0 0-7 0,-10 30 7 2,-5 5-7 3,15-35 9-3,0 0-9-3,-23 37 9 6,5-4-9 6,18-33 10-9,0 0-10-3,-18 32 11 0,-2 5-11 10,20-37 12-9,0 0-12 0,-25 38 13 6,-3-3-13-2,28-35 8-5,0 0-8 0,-28 29 9 6,3-4-9 5,25-25 9-10,0 0-9-1,-23 28 10 3,-5 7-10 6,28-35 6-9,0 0-6 0,-26 24 7 6,1-6-7 4,25-18 9-8,0 0-9-2,-30 12 9 4,-8-2-9 2,38-10 10-4,0 0-10-2,-46 8 11 7,0-3-11-4,46-5 14 0,0 0-14 0,-46 0 14 3,6 0-14 2,40 0 11-7,0 0-11-1,-46 2 12 5,-7 1-12 7,53-3 10-9,0 0-10-3,-46 0 11 0,13 0-11 10,33 0 10-9,0 0-10-1,-20-3 10 6,2-2-10-1,18 5 9-4,0 0-9 1,-15-5 10 3,0 5-10 5,15 0 12-9,0 0-12-1,-13-7 12 4,13 7-12 1,0 0 13-4,0 0-13 2,-15-10 14 4,10-5-14-2,5 15 11-4,0 0-11 4,-10-15 11-2,2-5-11 6,8 20 6-8,0 0-6-1,-5-20 6 5,2 3-6 5,3 17 0-8,0 0 0-2,-2-15 1 4,2 5-1 2,0 0-1025-5</inkml:trace>
    </iact:actionData>
  </iact:action>
  <iact:action type="add" startTime="21422">
    <iact:property name="dataType"/>
    <iact:actionData xml:id="d10">
      <inkml:trace xmlns:inkml="http://www.w3.org/2003/InkML" xml:id="stk10" contextRef="#ctx0" brushRef="#br0">19493 9012 135 0,'0'0'0'1,"0"0"0"5,0 0 0 1,0 0 20-7,0 0-20 1,0 0 20 6,-13-10-20-3,13 10 26-2,0 0-26 1,-10-17 27 2,3-18-27-1,7 35 20-1,0 0-20-1,-13-30 21 4,-7 8-21-2,20 22 15-2,0 0-15 1,-21-18 16 3,1 1-16-1,20 17 12-2,0 0-12-2,-18-13 13 7,-7 1-13-5,25 12 9 4,0 0-9-7,-28-10 9 4,-2 3-9 0,30 7 11-1,0 0-11-1,-38-5 12 6,-8-5-12-6,46 10 20 3,0 0-20-5,-51-8 21 7,0 3-21 3,51 5 30-10,0 0-30 0,-48 5 31 4,0 0-31 7,48-5 39-9,0 0-39-2,-43 13 39 3,2-1-39 7,41-12 58-9,0 0-58-1,-43 17 59 5,-3 1-59-1,46-18 54 1,0 0-54-5,-48 22 55 5,-3 1-55 4,51-23 49-8,0 0-49 0,-48 30 49 8,3-8-49-6,45-22 36-2,0 0-36-1,-41 20 36 6,0-5-36 4,41-15 20-9,0 0-20-1,-38 10 21 5,13 0-21-2,25-10 14 9,0 0-14-7,-20 12 14-3,-1 3-14-2,21-15 8 1,0 0-8-1,-17 15 8 8,4-5-8-2,13-10 8-5,0 0-8-1,-10 10 9 6,2 2-9 0,8-12 10-2,0 0-10-2,-5 13 10 2,5-13-10 2,0 0 9-5,0 0-9 1,3 17 10 2,-3 1-10 8,0-18 9-11,0 0-9-1,0 22 10 4,0-2-10 5,0-20 9-7,0 0-9-2,2 17 9 4,6 6-9 5,-8-23 6-8,0 0-6-1,7 27 6 6,1 8-6-2,-8-35 6-4,0 0-6 9,5 30 6-8,-2-3-6 9,-3-27 4-9,0 0-4 0,5 33 4 1,2 11-4 4,-7-44 4-3,0 0-4-3,13 53 4 6,2-1-4 5,-15-52 4-7,0 0-4-4,15 50 5 0,1-13-5 9,-16-37 5-7,0 0-5-2,17 32 5 10,4-4-5-7,-21-28 5-3,0 0-5 0,17 22 6 11,-4-4-6-7,-13-18 5-4,0 0-5 0,18 14 5 7,7-1-5-3,-25-13 4 0,0 0-4-4,31 12 5 6,-11-4-5 6,-20-8 1-9,0 0-1-3,25 7 1 0,6 6-1 11,-31-13 0-10,0 0 0-1,30 12 0 11,-4-4 0-9,-26-8 0-2,0 0 0 0,25 2 0 9,5-4 0-4,-30 2 0-5,0 0 0 0,33-5 0 6,3 2 0 4,-36 3 0-8,0 0 0-2,36-5 0 3,-3-5 0 3,-33 10 0-3,0 0 0-3,22-12 0 7,6-3 0-4,-28 15 1-1,0 0-1 4,31-10 1-3,-3-5-1 4,-28 15 2-4,0 0-2-3,28-12 2 11,-1-1-2-8,-27 13 3-3,0 0-3 0,28-20 4 12,0-7-4-9,-28 27 3-2,0 0-3-1,26-33 4 9,-6-1-4-4,-20 34 4-5,0 0-4 0,20-38 4 10,6-2-4-5,-26 40 3-4,0 0-3-1,17-29 4 8,-4 4-4-4,-13 25 5-2,0 0-5-2,8-18 5 7,-3 3-5-2,-5 15 5-5,0 0-5 9,2-12 5-8,3-3-5 5,-5 15 4-4,0 0-4-1,8-15 4 5,-5 3-4 1,-3 12 2-5,0 0-2-1,2-10 2 4,-4-8-2 0,2 18 1-4,0 0-1 5,-3-17 1-3,-5-1-1 3,8 18 0-4,0 0 0-2,-7-17 1 8,-6 0-1-3,13 17 0-3,0 0 0 0,-13-13 0 3,1-7 0 0,12 20 0-4,0 0 0 2,-10-20 0 3,-1 3 0-1,11 17 0 1,0 0 0-4,-10-23 0-1,3-6 0 7,7 29 0-5,0 0 0-3,-13-35 0 12,3 5 0-10,10 30 0-2,0 0 0 0,-10-23 1 12,-1 1-1-9,11 22 0-3,0 0 0 0,-7-12 0 11,-1 2 0-10,1 2-902 0</inkml:trace>
    </iact:actionData>
  </iact:action>
  <iact:action type="add" startTime="23104">
    <iact:property name="dataType"/>
    <iact:actionData xml:id="d11">
      <inkml:trace xmlns:inkml="http://www.w3.org/2003/InkML" xml:id="stk11" contextRef="#ctx0" brushRef="#br0">20133 9726 135 0,'0'0'0'1,"0"0"0"5,38 15 0-4,-38-15 27 2,0 0-27-1,33 15 27 2,5-2-27-1,-38-13 36 0,0 0-36-2,45 17 36 3,19 6-36-1,-64-23 17-2,0 0-17 0,66 22 17 5,-5 3-17-3,-61-25 8-2,0 0-8 1,45 22 8 2,-9-2-8 0,-36-20 3-3,0 0-3 0,30 23 3 6,-4 1-3-5,-26-24 1-1,0 0-1 1,17 33 1 3,-1-6-1-2,-16-27 3-2,0 0-3 0,10 33 3 5,-10-1-3-3,0-32 5-1,0 0-5-1,-8 30 6 4,3-10-6-2,5-20 6-2,0 0-6 1,-18 25 7 3,-4 9-7 3,22-34 6-9,0 0-6 1,-26 35 6 4,1 0-6 0,25-35 6-1,0 0-6-3,-31 32 6 5,-4-2-6-3,35-30 11 0,0 0-11-1,-38 28 11 5,-3-6-11-4,41-22 14 2,0 0-14-4,-35 20 15 5,-1 0-15-3,36-20 22 0,0 0-22-1,-33 20 22 5,3-5-22-3,30-15 26-2,0 0-26 0,-33 12 27 4,-3-4-27-2,36-8 24 1,0 0-24-4,-35 10 24 5,-1 0-24-3,36-10 20 0,0 0-20-1,-35 12 20 5,-6 3-20-3,41-15 16-1,0 0-16-2,-38 15 16 6,7-13-16-1,31-2 13-5,0 0-13 2,-27 0 14 2,-1-2-14 1,28 2 13-4,0 0-13-2,-31 0 14 7,1-5-14-4,30 5 18 3,0 0-18-5,-28-3 18 3,0-4-18 0,28 7 22 3,0 0-22-7,-28-8 23 5,0 3-23-2,28 5 23 3,0 0-23-5,-25-5 24 3,2-2-24 1,23 7 24-3,0 0-24 0,-23-12 25 4,3-3-25-1,20 15 24-3,0 0-24 0,-18-18 24 5,3-2-24-3,15 20 29-2,0 0-29 0,-18-25 30 5,3 8-30-4,15 17 20 1,0 0-20-3,-13-10 21 5,3 0-21-1,10 10 13-4,0 0-13 2,0 0 13 4,-10-7-13-3,10 7 8-2,0 0-8 1,0 0 8 2,-13-8-8 0,13 8 3-3,0 0-3 1,0 0 4 2,-13-5-4-1,13 5 1 3,0 0-1-7,0 0 1 4,0 0-1 1,0 0-744-4</inkml:trace>
    </iact:actionData>
  </iact:action>
  <iact:action type="add" startTime="24034">
    <iact:property name="dataType"/>
    <iact:actionData xml:id="d12">
      <inkml:trace xmlns:inkml="http://www.w3.org/2003/InkML" xml:id="stk12" contextRef="#ctx0" brushRef="#br0">19199 10015 303 0,'0'0'0'1,"-10"0"0"5,-13 0 0-2,23 0-1-1,0 0 1-1,-28 0 0 4,-8 0 0-2,36 0 2-2,0 0-2 0,-35 3 2 4,-6 4-2-2,41-7 9-1,0 0-9 0,-35 8 10 4,7 1-10-4,28-9 36 0,0 0-36-1,-28 13 36 4,-10 4-36-2,38-17 53 1,0 0-53-5,-46 18 54 6,-2 2-54-2,48-20 51-2,0 0-51 2,-46 20 51 1,6 2-51 4,40-22 40-9,0 0-40 0,-41 25 41 5,3 2-41 0,38-27 33-3,0 0-33 0,-41 30 34 5,3-2-34-3,38-28 24-1,0 0-24-2,-40 22 24 11,9-2-24-7,31-20 18-5,0 0-18 0,-28 22 19 7,3 6-19 2,25-28 13-8,0 0-13-1,-25 27 14 3,4-5-14 5,21-22 4-5,0 0-4-3,-15 20 5 5,2-2-5 4,13-18 2-9,0 0-2 1,-10 17 2 3,5 8-2 5,5-25 1-8,0 0-1-1,-2 17 2 6,-1-4-2 3,3-13 3-8,0 0-3-1,0 12 3 6,3 3-3-1,-3-15 5-3,0 0-5-1,2 18 5 5,1-3-5-2,-3-15 9-2,0 0-9 2,10 17 9 1,5 8-9 4,-15-25 10-9,0 0-10 1,23 27 10 5,5 1-10 2,-28-28 8-7,0 0-8-1,35 25 9 5,9 7-9 4,-44-32 8-8,0 0-8-1,45 35 8 4,-2-5-8 6,-43-30 8-9,0 0-8-1,36 29 8 5,12 11-8 1,-48-40 6-3,0 0-6-3,46 30 7 6,-23-12-7 0,-23-18 5-3,0 0-5-3,22 12 6 6,11-2-6 1,-33-10 4-5,0 0-4-2,28 10 5 7,-2-3-5 0,-26-7 4-6,0 0-4-1,25 5 5 7,8-10-5-1,-33 5 4-5,0 0-4-1,33 0 4 7,3-5-4 2,-36 5 2-8,0 0-2-1,33-5 3 6,2 3-3 1,-35 2 2-6,0 0-2-1,43-5 2 6,3-5-2 1,-46 10 2-5,0 0-2-2,46-7 2 7,-16-6-2-1,-30 13 1-4,0 0-1-2,33-15 2 7,8-10-2-2,-41 25 1-2,0 0-1-3,40-27 2 6,-9 7-2 0,-31 20 2-6,0 0-2 3,25-30 3 3,8-7-3-2,-33 37 5-1,0 0-5-1,25-35 6 6,-9 15-6 0,-16 20 8-7,0 0-8-1,12-22 8 4,4-13-8 2,-16 35 8-2,0 0-8-3,15-30 9 5,-8 13-9-4,-7 17 9 4,0 0-9-5,3-18 9 2,-1 1-9 6,-2 17 8-6,0 0-8-3,3-25 9 4,2 0-9 5,-5 25 10-8,0 0-10-1,0-20 10 4,-5-5-10 6,5 25 13-9,0 0-13-1,-8-27 14 6,-7-8-14 0,15 35 14-4,0 0-14-2,-15-35 15 6,0 5-15 1,15 30 11-5,0 0-11-2,-18-30 12 6,-2-12-12 2,20 42 7-7,0 0-7-1,-21-37 8 5,1 7-8 5,20 30 5-9,0 0-5-1,-18-23 5 6,-2-1-5 2,20 24 2-7,0 0-2-1,-25-20 3 6,4 12-3 2,21 8 2-7,0 0-2-1,-17-10 3 6,-6 5-3 2,23 5 4-7,0 0-4-1,-26-2 4 6,1-6-4 2,25 8 5-7,0 0-5-1,-25-2 5 5,9 2-5 3,16 0 3-7,0 0-3-1,0 0 4 7,-12 2-4-4,12-2 1 0,0 0-1-1,0 0 2 4,0 0-2 1,0 0-915-7</inkml:trace>
    </iact:actionData>
  </iact:action>
  <iact:action type="add" startTime="25297">
    <iact:property name="dataType"/>
    <iact:actionData xml:id="d13">
      <inkml:trace xmlns:inkml="http://www.w3.org/2003/InkML" xml:id="stk13" contextRef="#ctx0" brushRef="#br0">19524 10364 315 0,'0'0'0'1,"0"0"0"2,0 0 0 5,0 0 14-8,0 0-14 1,-11 7 15 7,11-7-15-5,0 0 27-1,0 0-27 0,0 0 28 4,11-5-28-2,-11 5 16 0,0 0-16-3,0 0 16 6,12-5-16-3,-12 5 11-2,0 0-11 1,0 0 11 3,26-5-11-2,-26 5 7-2,0 0-7 1,25-7 8 2,0 2-8 0,-25 5 7-3,0 0-7 1,31-8 7 3,2 8-7-2,-33 0 8-3,0 0-8 3,33 3 8 2,-5 2-8-1,-28-5 11-4,0 0-11 2,30 10 12 3,8 5-12 0,-38-15 19-6,0 0-19 2,41 17 19 7,-1 3-19-2,-40-20 26-6,0 0-26-1,39 20 27 6,-9-3-27 0,-30-17 30-4,0 0-30-2,33 18 30 8,2 4-30-3,-35-22 26-5,0 0-26 4,31 20 26 1,-8-5-26 1,-23-15 30-6,0 0-30 3,25 17 31 3,6 13-31 0,-31-30 23-4,0 0-23-2,30 40 24 7,-7 2-24-1,-23-42 21-3,0 0-21-3,15 45 21 5,0 7-21 4,-15-52 17-8,0 0-17-1,16 58 17 6,-4 1-17 1,-12-59 14-5,0 0-14-2,10 53 14 7,-2-14-14-4,-8-39 12-1,0 0-12 2,5 38 13 1,3 6-13 1,-8-44 13-4,0 0-13-1,2 40 13 5,1-10-13-1,-3-30 13-4,0 0-13 3,0 28 14 1,0 6-14 1,0-34 14-4,0 0-14-1,0 38 14 5,-3-3-14 1,3-35 13-7,0 0-13 3,-7 32 13 3,-4-5-13-1,11-27 11-3,0 0-11-1,-7 28 12 5,4-1-12-1,3-27 14-3,0 0-14 1,-2 25 14 2,-3-3-14 1,5-22 13-3,0 0-13-3,-10 25 13 6,-3 3-13 0,13-28 15-5,0 0-15 2,-15 27 16 2,-1-7-16 3,16-20 16-6,0 0-16-2,-15 15 16 5,0 0-16-2,15-15 16 1,0 0-16-1,-20 12 17 2,10-2-17 1,10-10 14-6,0 0-14 6,-16 8 14-3,-1-1-14 3,17-7 14-6,0 0-14 4,-21 8 15 2,1-3-15 1,20-5 14-6,0 0-14-1,-33 0 15 7,-3 0-15-4,36 0 8-1,0 0-8 3,-35 2 9-1,4-2-9 0,31 0 6 2,0 0-6-6,-27 2 7 5,-12-2-7 1,39 0 7-3,0 0-7-3,-30 8 8 5,10-6-8 2,20-2 8-6,0 0-8 2,-13 5 9 1,0 5-9 1,13-10 9-2,0 0-9 1,-10 8 9-1,0 2-9 3,10-10 7-5,0 0-7 2,0 0 8 3,-13 5-8-1,13-5 5-3,0 0-5 3,0 0 5-2,0 0-5 1,0 0 2-2,0 0-2 2,-10 7 2 2,10-7-2-4,0 0 0 1,0 0 0-1,0 0 1 6,0 0-1-5,0 0-1018-1</inkml:trace>
    </iact:actionData>
  </iact:action>
  <iact:action type="add" startTime="26585">
    <iact:property name="dataType"/>
    <iact:actionData xml:id="d14">
      <inkml:trace xmlns:inkml="http://www.w3.org/2003/InkML" xml:id="stk14" contextRef="#ctx0" brushRef="#br0">19270 11200 203 0,'0'0'0'2,"0"0"0"4,-20-13 0-2,20 13 0 0,0 0 0-3,-26-12 0 5,-7-6 0-2,33 18 0-2,0 0 0 1,-33-17 0 2,5 5 0 1,28 12 0-5,0 0 0 2,-28-18 0 3,0 3 0-2,28 15 0-2,0 0 0 1,-27-15 0 3,-12 0 0-1,39 15 0-1,0 0 0-4,-30-12 0 6,0 4 0-2,30 8 4-2,0 0-4 1,-31 0 4 4,1 8-4-4,30-8 39 0,0 0-39 0,-38 12 40 3,-11 6-40-3,49-18 62 0,0 0-62-1,-45 17 62 5,2-7-62 3,43-10 73-10,0 0-73 0,-41 8 74 6,-2 2-74-1,43-10 62-3,0 0-62-1,-41 12 62 5,1 0-62-2,40-12 55 2,0 0-55-5,-38 13 55 2,5-3-55 5,33-10 44-6,0 0-44-2,-33 10 45 6,5 2-45-2,28-12 36 0,0 0-36-3,-26 18 36 5,9-6-36 0,17-12 18-4,0 0-18-1,-21 13 19 6,4 1-19 0,17-14 9-6,0 0-9 0,-18 13 10 4,5-6-10 4,13-7 5-8,0 0-5-1,-13 8 5 6,-2 7-5 1,15-15 2-6,0 0-2-1,-13 12 3 6,1 11-3 1,12-23 2-4,0 0-2-3,-10 20 2 5,5 2-2 5,5-22 2-10,0 0-2 1,0 30 3 4,-6 10-3 4,6-40 3-8,0 0-3-1,0 37 3 4,-2-10-3 4,2-27 4-7,0 0-4-1,0 28 5 6,2 7-5 3,-2-35 5-8,0 0-5-1,0 27 6 5,0-7-6 4,0-20 6-8,0 0-6-1,6 17 6 5,4 6-6 3,-10-23 6-6,0 0-6-2,12 25 7 5,4-3-7 4,-16-22 6-8,0 0-6-1,15 20 6 6,0-3-6 2,-15-17 7-7,0 0-7-1,23 25 7 5,10 0-7 4,-33-25 7-8,0 0-7-1,30 27 8 5,-7-9-8 4,-23-18 9-8,0 0-9-1,31 12 10 5,4 11-10 4,-35-23 9-8,0 0-9-1,43 17 10 5,0 1-10 4,-43-18 7-9,0 0-7 1,41 9 8 5,-5 1-8 0,-36-10 6-4,0 0-6-2,40 10 7 7,6-5-7-2,-46-5 3 1,0 0-3-5,40 5 3 2,-12 0-3 4,-28-5 3-5,0 0-3-2,26 3 3 6,-1-6-3 0,-25 3 1-5,0 0-1 1,31-2 1 4,2-1-1 4,-33 3 1-8,0 0-1-2,30-2 1 4,-7-1-1 4,-23 3 0-1,0 0 0-7,28 0 1 0,5-12-1 13,-33 12 0-13,0 0 0 0,35-10 1 6,-7 3-1-6,-28 7 0 1,0 0 0 4,28-5 0 5,8-5 0-9,-36 10 0 7,0 0 0-1,35-8 1-5,-2-9-1 0,-33 17 1-2,0 0-1 0,28-15 1 5,-5-3-1 1,-23 18 1-4,0 0-1 1,20-20 1 7,-5 3-1-8,-15 17 1-1,0 0-1 0,13-15 2 10,0-2-2-8,-13 17 1-3,0 0-1 0,15-20 1 11,-7 2-1-7,-8 18 2-4,0 0-2 1,7-17 2 14,-2 2-2-8,-5 15 1-5,0 0-1 0,5-15 2 0,-2-2-2-1,-3 17 1 0,0 0-1-1,5-18 2 6,-2 3-2-1,-3 15 1-4,0 0-1 3,2-15 1 0,3-5-1 6,-5 20 1-9,0 0-1-1,3-19 1 2,-3-4-1 8,0 23 0-9,0 0 0-1,2-25 1 6,3 8-1 4,-5 17 0-9,0 0 0-1,5-10 0 7,-5 10 0-4,0 0-868-3</inkml:trace>
    </iact:actionData>
  </iact:action>
  <iact:action type="add" startTime="28012">
    <iact:property name="dataType"/>
    <iact:actionData xml:id="d15">
      <inkml:trace xmlns:inkml="http://www.w3.org/2003/InkML" xml:id="stk15" contextRef="#ctx0" brushRef="#br0">19534 11705 203 0,'0'0'0'2,"0"0"0"4,12 5 0-2,-12-5 11-3,0 0-11 3,16 5 11 2,9 0-11-3,-25-5 16 0,0 0-16-2,43 5 16 7,16-3-16-5,-59-2 22-1,0 0-22 0,63 5 22 5,0 0-22-3,-63-5 23-2,0 0-23 1,61 13 24 3,-18-8-24-2,-43-5 28-1,0 0-28-2,44 7 29 6,9 6-29-2,-53-13 27-4,0 0-27 3,46 12 28 1,-21-2-28 0,-25-10 29-4,0 0-29 3,20 10 29 1,3 7-29 0,-23-17 36-4,0 0-36 2,23 30 37 4,0 0-37-4,-23-30 35-1,0 0-35 1,17 40 35 3,-4-5-35 1,-13-35 31-7,0 0-31 2,10 40 32 5,-10-3-32-4,0-37 34 1,0 0-34-2,3 40 34 4,-1 17-34 0,-2-57 33-4,0 0-33-2,0 55 34 7,-5-1-34-3,5-54 27 0,0 0-27-3,-7 48 28 6,2-21-28-2,5-27 23-3,0 0-23-2,-5 33 24 7,-3 6-24-3,8-39 14-2,0 0-14 1,-8 43 15 3,3-4-15-3,5-39 10 2,0 0-10-4,-5 33 11 5,3-8-11-2,2-25 6 0,0 0-6-3,-8 22 7 5,3-4-7-2,5-18 4-2,0 0-4 2,-5 12 5 0,-3 3-5 1,8-15 3-3,0 0-3 1,-10 15 4 2,8-3-4 0,2-12 5-3,0 0-5 1,-3 10 5 3,1 0-5-3,2-10 7 0,0 0-7-1,-3 18 7 5,-5-3-7-4,8-15 9 3,0 0-9-6,-5 14 9 6,0 9-9 0,5-23 11-6,0 0-11 3,-5 22 11 2,0-4-11 4,5-18 10-7,0 0-10-2,-8 17 11 4,-4 8-11 3,12-25 10-5,0 0-10-2,-18 27 11 7,-5-2-11-1,23-25 11-6,0 0-11 4,-28 18 12 1,-5-6-12-2,33-12 12 2,0 0-12-4,-33 15 13 5,-2 2-13-2,35-17 11 2,0 0-11-6,-43 15 12 5,-8-10-12 1,51-5 9-6,0 0-9 5,-46 5 10 0,13 0-10-2,33-5 8-1,0 0-8 1,-30 5 9 3,-1 3-9 0,31-8 8-6,0 0-8 3,-30 2 9 4,-1 3-9-4,31-5 2-1,0 0-2 1,-22 5 2 3,6 0-2-2,16-5 0-1,0 0 0-1,-7 3 0 3,7-3 0 0,0 0-1-3,0 0 1 1,-18 2 0 4,18-2 0-3,0 0-3-3,0 0 3 1,0 0-3 4,0 0 3 2,0 0-891-8</inkml:trace>
    </iact:actionData>
  </iact:action>
  <iact:action type="add" startTime="29080">
    <iact:property name="dataType"/>
    <iact:actionData xml:id="d16">
      <inkml:trace xmlns:inkml="http://www.w3.org/2003/InkML" xml:id="stk16" contextRef="#ctx0" brushRef="#br0">19409 12581 214 0,'0'0'0'1,"0"0"0"3,0 0 0 2,0 0 2-6,0 0-2 4,0-12 2 2,0 12-2-3,0 0 2-1,0 0-2 0,-12-18 3 5,-9 1-3-1,21 17 4-1,0 0-4-5,-17-18 4 4,-4 3-4 1,21 15 10-3,0 0-10 0,-15-12 10 4,0-3-10-1,15 15 14-3,0 0-14 1,-20-17 14 2,-8-1-14 0,28 18 22-2,0 0-22-1,-38-10 22 3,-11-5-22 0,49 15 27-3,0 0-27 1,-48-10 27 3,5 3-27-3,43 7 26 0,0 0-26-1,-41-3 27 6,1-2-27 3,40 5 58-11,0 0-58 0,-38-2 58 3,-8-1-58 6,46 3 70-9,0 0-70 0,-46-5 71 7,1-2-71 4,45 7 64-7,0 0-64-4,-43-8 65 0,-3 6-65 8,46 2 51-6,0 0-51-2,-53 2 51 5,-6 6-51 0,59-8 30 0,0 0-30-4,-55 12 31 2,-1 8-31 5,56-20 24-7,0 0-24 0,-49 20 25 5,16-2-25-3,33-18 18 2,0 0-18-5,-25 15 19 6,2-6-19 5,23-9 21-9,0 0-21-2,-17 8 21 3,6-1-21 2,11-7 15-3,0 0-15 0,0 0 16 4,-10 10-16-2,10-10 13-1,0 0-13 0,-2 10 14 2,-1 5-14 4,3-15 13-8,0 0-13-1,-2 18 14 5,2 4-14 3,0-22 12-7,0 0-12-1,0 30 12 7,0 5-12 2,0-35 9-8,0 0-9-1,7 37 10 8,6 15-10-3,-13-52 7-5,0 0-7 0,13 50 8 7,-1-15-8-2,-12-35 6-2,0 0-6-3,8 27 6 5,7 3-6 7,-15-30 4-9,0 0-4-3,18 33 5 1,2-1-5 7,-20-32 3-6,0 0-3-2,23 30 3 9,5-3-3-7,-28-27 3-2,0 0-3 4,28 23 3 1,0 4-3 6,-28-27 2-8,0 0-2-3,30 32 2 1,-2-7-2 9,-28-25 1-9,0 0-1 0,33 28 1 10,0-4-1-9,-33-24 0-2,0 0 0 0,28 28 1 8,-8-11-1-5,-20-17 0-3,0 0 0 2,26 13 0 6,9-1 0-3,-35-12 0-5,0 0 0 9,33 13 0-8,-7-3 0 6,-26-10 0-5,0 0 0-2,27 7 0 11,9 0 0-7,-36-7 0-3,0 0 0-1,38 8 0 9,-2-3 0-5,-36-5 0-4,0 0 0 0,33 0 0 6,2-3 0-1,-35 3 0 1,0 0 0-5,38-2 0 1,5-6 0 2,-43 8 0 1,0 0 0-5,41-5 0 7,-3 1 0-1,-38 4 0-5,0 0 0 3,33-8 1 4,-3-7-1-5,-30 15 0-2,0 0 0 0,31-17 1 6,-6 4-1 1,-25 13 1-6,0 0-1-2,26-15 1 5,-1-5-1 0,-25 20 0-3,0 0 0 5,28-22 1-4,-5-3-1-2,-23 25 2 3,0 0-2-2,15-22 2 3,-5 4-2 1,-10 18 2-3,0 0-2-3,8-17 3 10,-3-10-3-6,-5 27 3-4,0 0-3 1,7-20 3 5,-7 2-3 0,0 18 3-2,0 0-3-3,0-12 3 2,0 2-3 5,0 10 2-7,0 0-2 0,0-10 3 5,0-3-3 3,0 13 2-8,0 0-2-1,0-17 3 6,-7-5-3-2,7 22 1 1,0 0-1-3,-5-20 1 1,5 10-1 2,0 10 0-1,0 0 0-4,0 0 0 8,-8-13 0-3,8 13 0-3,0 0 0 0,-2-12 0 3,-1 2 0-1,3 10-1-3,0 0 1 3,0 0 0 0,-8-13 0 4,3 1-936-8</inkml:trace>
    </iact:actionData>
  </iact:action>
  <iact:action type="add" startTime="30670">
    <iact:property name="dataType"/>
    <iact:actionData xml:id="d17">
      <inkml:trace xmlns:inkml="http://www.w3.org/2003/InkML" xml:id="stk17" contextRef="#ctx0" brushRef="#br0">19676 12840 303 0,'0'0'0'3,"0"0"0"0,10 7 0 1,-10-7 0-1,0 0 0 0,15 5 1 2,13 13-1 0,-28-18 7-4,0 0-7 2,36 25 7 3,12 4-7-1,-48-29 13-2,0 0-13-2,48 30 14 5,-5-5-14-2,-43-25 15-1,0 0-15-1,41 25 16 4,10 10-16-2,-51-35 16-1,0 0-16 0,43 35 17 2,-15-10-17-1,-28-25 18-1,0 0-18-1,20 29 19 5,8 21-19-4,-28-50 20 0,0 0-20-1,25 48 20 4,-4-9-20-1,-21-39 31-3,0 0-31 0,12 43 32 4,1 19-32 3,-13-62 38-8,0 0-38-1,13 57 39 6,-6-22-39 0,-7-35 44-6,0 0-44 3,3 30 44 3,-3 7-44 0,0-37 40-4,0 0-40 0,0 35 40 4,2-13-40-3,-2-22 40-1,0 0-40 1,-2 25 40 3,-8 10-40-1,10-35 40-2,0 0-40-2,-16 32 40 5,-1-12-40-2,17-20 33-2,0 0-33 1,-18 23 34 3,3 4-34-2,15-27 27-2,0 0-27 0,-18 25 28 6,-5-5-28-6,23-20 18 1,0 0-18-1,-25 22 19 5,-8 6-19-3,33-28 13-2,0 0-13 0,-26 30 14 6,1-1-14-5,25-29 8-1,0 0-8 1,-28 28 8 3,-8-11-8-1,36-17 6-2,0 0-6-2,-40 15 6 5,-3-7-6-2,43-8 5-2,0 0-5 1,-36 7 6 3,3 1-6-1,33-8 7-4,0 0-7 2,-25 2 7 4,-1-4-7-4,26 2 9 2,0 0-9-5,-20-5 9 6,0 2-9 0,20 3 6-6,0 0-6 3,-15 0 7 4,-1 0-7-3,16 0 9-3,0 0-9 2,-12-2 10 2,-1-3-10 2,13 5 7-7,0 0-7 3,-13-5 8 3,3 0-8 2,10 5 6-7,0 0-6 2,0 0 7 5,-15-13-7-3,15 13 3-5,0 0-3 0,-3-10 4 6,3 10-4 3,0 0 0-7,0 0 0-2,-12-7 1 4,12 7-1 4,0 0-900-7</inkml:trace>
    </iact:actionData>
  </iact:action>
  <iact:action type="add" startTime="31601">
    <iact:property name="dataType"/>
    <iact:actionData xml:id="d18">
      <inkml:trace xmlns:inkml="http://www.w3.org/2003/InkML" xml:id="stk18" contextRef="#ctx0" brushRef="#br0">19463 13673 527 0,'0'0'0'1,"0"0"0"4,-13-17 0-1,13 17 9-1,0 0-9 0,-10-15 10 1,0-2-10 1,10 17 28-2,0 0-28-2,-13-18 29 6,-10 1-29-3,23 17 28-2,0 0-28 1,-23-15 29 5,1 3-29-6,22 12 26 1,0 0-26-1,-28-13 26 5,-5 1-26-1,33 12 22-6,0 0-22 2,-44-8 23 6,-1 6-23-5,45 2 29 0,0 0-29-2,-43 2 30 8,7 1-30-7,36-3 31 1,0 0-31-2,-35 2 31 6,-3 3-31-3,38-5 32 1,0 0-32-5,-46 3 32 5,8-3-32 0,38 0 27-3,0 0-27 1,-43 5 27 8,2 5-27-11,41-10 25 4,0 0-25-3,-41 14 26 4,3 4-26 1,38-18 22-3,0 0-22-3,-38 17 23 6,-2 1-23 0,40-18 20-2,0 0-20-4,-43 17 20 5,10 1-20 3,33-18 14-7,0 0-14-1,-31 19 15 8,1-1-15 0,30-18 12-7,0 0-12-1,-26 17 13 5,4-7-13 3,22-10 8-7,0 0-8-1,-13 8 8 6,-2 2-8 2,15-10 4-6,0 0-4-2,-13 12 4 4,5 3-4 2,8-15 2-2,0 0-2-3,-7 15 2 3,2 2-2 5,5-17 2-8,0 0-2-1,-11 20 2 5,4 3-2 2,7-23 2-5,0 0-2-2,-5 27 3 7,2 5-3-2,3-32 4-2,0 0-4-3,-2 35 4 6,-1 0-4-2,3-35 5-2,0 0-5 3,-2 32 5-1,2-9-5 0,0-23 6-2,0 0-6 2,0 20 6 2,0 5-6-2,0-25 6-2,0 0-6 1,5 27 7 2,2 5-7-1,-7-32 3-1,0 0-3 0,8 30 4 3,0-5-4-3,-8-25 4 2,0 0-4-4,12 25 5 5,14 5-5 0,-26-30 5-4,0 0-5-2,30 30 5 7,-2-3-5-3,-28-27 5-2,0 0-5 1,30 25 6 9,14-8-6-9,-44-17 6-3,0 0-6 0,43 18 6 5,-15-1-6 2,-28-17 5-5,0 0-5-2,25 8 6 7,5 2-6 1,-30-10 2-7,0 0-2-1,33 0 3 7,-5 0-3-2,-28 0 1-3,0 0-1 0,33-8 1 3,8 1-1 5,-41 7 0-9,0 0 0-1,46-10 0 8,-3 0 0-4,-43 10 0-4,0 0 0 0,45-15 0 7,-1 5 0 3,-44 10 0-9,0 0 0-1,35-10 0 5,3 0 0 0,-38 10 0-2,0 0 0-3,36-7 0 6,-14-3 0-1,-22 10 0-3,0 0 0 0,18-3 0 4,-5 1 0 3,-13 2 0-8,0 0 0 1,13-3 0 5,-13 3 0-2,0 0 0-5,0 0 0 0,15-7 1 7,3-1-1-4,-18 8 0 8,0 0 0-8,15-10 1-2,5 0-1 2,3 0-942-2</inkml:trace>
    </iact:actionData>
  </iact:action>
  <iact:action type="add" startTime="32801">
    <iact:property name="dataType"/>
    <iact:actionData xml:id="d19">
      <inkml:trace xmlns:inkml="http://www.w3.org/2003/InkML" xml:id="stk19" contextRef="#ctx0" brushRef="#br0">19544 13962 359 0,'0'0'0'3,"0"0"0"1,0 0 0 2,0 0 46-6,0 0-46 3,-10 0 46 4,10 0-46-3,0 0 53-3,0 0-53 2,0 0 53 3,0 0-53 0,0 0 49-5,0 0-49 1,0 0 49 5,0 0-49-4,0 0 35-1,0 0-35 2,0 0 36 2,0 0-36-2,0 0 34-2,0 0-34 0,0 0 35 5,0 0-35-4,0 0 33 0,0 0-33-1,0 0 33 5,15 10-33-2,-15-10 29-4,0 0-29 2,20 10 30 2,16 10-30 0,-36-20 25-3,0 0-25 0,40 22 25 5,-2-2-25-3,-38-20 22-1,0 0-22-2,41 15 22 8,10 8-22-4,-51-23 19-5,0 0-19 4,48 25 20 0,-18-6-20 3,-30-19 18-5,0 0-18 0,28 23 19 2,5 4-19 5,-33-27 17-8,0 0-17-1,36 28 18 5,-11-6-18 4,-25-22 17-8,0 0-17-1,23 22 17 5,2 6-17 4,-25-28 14-8,0 0-14-1,23 22 15 6,-7-7-15 2,-16-15 11-7,0 0-11-1,12 20 11 7,-2 17-11 1,-10-37 11-7,0 0-11-1,8 40 12 5,-3-3-12 3,-5-37 9-7,0 0-9-1,0 40 10 6,0 13-10-1,0-53 7-2,0 0-7-3,0 57 7 6,0 0-7 3,0-57 10-8,0 0-10-1,-2 55 10 5,-9-10-10 3,11-45 11-7,0 0-11-1,-10 39 12 7,3-4-12-2,7-35 14-2,0 0-14-3,-11 30 15 6,-1 5-15 1,12-35 15-4,0 0-15-3,-15 40 16 9,-1-5-16-7,16-35 16 2,0 0-16-2,-17 37 16 2,-9-2-16 2,26-35 14-6,0 0-14 4,-25 32 14 1,10-12-14-2,15-20 13-1,0 0-13 3,-16 15 13 0,1 2-13-1,15-17 9 2,0 0-9-5,-20 13 10 3,-8 2-10 0,28-15 10 0,0 0-10-4,-31 12 11 7,1-7-11-1,30-5 10-3,0 0-10-3,-28 3 10 5,8 2-10 2,20-5 9-6,0 0-9 1,-31 5 10 4,-7-3-10 2,38-2 11-7,0 0-11-1,-33 3 11 5,8-1-11 4,25-2 4-8,0 0-4-1,-20 0 4 6,4 0-4-1,16 0 0-1,0 0 0-4,-10 0 0 6,10 0 0 0,0 0-3-5,0 0 3 1,-12 0-3 5,12 0 3-5,0 0-1109 2</inkml:trace>
    </iact:actionData>
  </iact:action>
  <iact:action type="add" startTime="33658">
    <iact:property name="dataType"/>
    <iact:actionData xml:id="d20">
      <inkml:trace xmlns:inkml="http://www.w3.org/2003/InkML" xml:id="stk20" contextRef="#ctx0" brushRef="#br0">19574 14866 236 0,'0'0'0'1,"0"0"0"4,0 0 0-1,0 0 18-1,0 0-18 0,-2-13 18 1,2 13-18 1,0 0 34-2,0 0-34-2,-23-7 35 5,0-8-35-1,23 15 40-3,0 0-40 1,-25-13 41 3,2 6-41 1,23 7 51-7,0 0-51 2,-25-5 52 4,-8 0-52-1,33 5 49 0,0 0-49-5,-38-5 50 7,2 2-50-5,36 3 39 3,0 0-39-4,-33-7 40 5,-5-1-40-3,38 8 33 1,0 0-33-3,-38-9 34 6,-3 1-34-3,41 8 32-3,0 0-32 2,-45-2 32 3,4 2-32-1,41 0 28-3,0 0-28 1,-38-5 29 7,0 2-29-9,38 3 29 3,0 0-29-2,-38-2 30 5,5-3-30-2,33 5 36-4,0 0-36 0,-38-3 37 5,7 6-37 4,31-3 32-9,0 0-32-1,-28 2 32 3,8-2-32 7,20 0 27-10,0 0-27 0,-20 3 27 6,-16-1-27 3,36-2 20-8,0 0-20-1,-35 8 21 5,2 2-21 5,33-10 16-9,0 0-16-1,-31 9 17 7,3 1-17-2,28-10 12-3,0 0-12-2,-35 10 12 6,-1 3-12 0,36-13 6-5,0 0-6-1,-43 7 6 7,10 3-6-1,33-10 2-4,0 0-2 0,-28 3 3 10,-2 2-3-11,30-5 1-1,0 0-1 1,-28 5 2 5,5 0-2 0,23-5 1-3,0 0-1-2,-23 5 2 4,3 2-2-1,20-7 1 2,0 0-1-5,-18 10 2 4,0 3-2 0,18-13 2-4,0 0-2 3,-15 9 3-1,0 4-3 2,15-13 1 0,0 0-1-5,-13 15 1 5,1 0-1 2,12-15 1-3,0 0-1-3,-13 17 1 3,3 1-1 0,10-18 0-2,0 0 0 6,-8 20 1-7,1-3-1 8,7-17 0-8,0 0 0-1,-6 17 1 5,4 3-1 5,2-20 0-8,0 0 0-2,-5 20 1 3,0-2-1 6,5-18 0-8,0 0 0-1,-3 15 1 5,3-3-1 0,0-12 0-1,0 0 0-2,8 17 1 2,-6 6-1 1,-2-23 0-2,0 0 0-3,11 30 1 11,1 5-1-10,-12-35 0 4,0 0 0-3,21 37 0 0,1 5 0 4,-22-42 0-4,0 0 0-1,26 42 0 6,-3-4 0-2,-23-38-1 4,0 0 1-8,25 32 0-1,11-2 0 6,-36-30-1-3,0 0 1-3,32 25-1 12,-6-3 1-8,-26-22-1-4,0 0 1 0,30 23-1 11,19 7 1-8,-49-30-1-3,0 0 1 0,45 29-1 7,-17-9 1-2,-28-20-1-5,0 0 1 9,31 15 0-5,19 0 0-4,-50-15-1 4,0 0 1 0,51 8 0-1,-13-3 0 5,-38-5-1-7,0 0 1-1,33 5 0 6,0-5 0 3,-33 0 0-9,0 0 0 0,38 0 0 7,-2 0 0 2,-36 0 0-8,0 0 0-1,38 2 0 4,-3-2 0 2,-35 0 0-5,0 0 0 2,41-2 0 2,-1-6 0 1,-40 8 0 0,0 0 0-3,41-10 0-3,-3 0 0 9,-38 10 0-8,0 0 0-1,33-7 1 5,-2-3-1 5,-31 10 0-9,0 0 0-1,33-15 1 4,5-5-1 2,-38 20 0-6,0 0 0 6,33-22 1-3,-8 2-1 5,-25 20 0-7,0 0 0-1,18-28 0 10,2-2 0-5,-20 30 0-5,0 0 0 0,25-34 0 7,-2 4 0-2,-23 30 0-4,0 0 0 2,21-33 0 2,1-9 0 5,-22 42 0-9,0 0 0-1,16-37 1 4,1 12-1 3,-17 25 1-5,0 0-1-2,8-20 1 10,2 3-1-5,-10 17 1-5,0 0-1 0,10-23 2 6,-2 1-2 0,-8 22 2-2,0 0-2-2,2-25 2 5,-2-10-2-2,0 35 3-5,0 0-3 0,0-32 4 6,3-3-4 4,-3 35 4-8,0 0-4-2,0-30 4 3,0 8-4 5,0 22 5-7,0 0-5 0,0-25 5 4,-8-5-5-1,8 30 5-1,0 0-5 0,-7-33 6 2,-3 16-6 0,10 17 6-1,0 0-6-4,-3-17 6 7,-10-8-6 0,13 25 6-5,0 0-6-1,-10-23 7 9,3 6-7-8,7 17 4-2,0 0-4 0,-8-8 5 12,8 8-5-9,0 0 3-3,0 0-3 1,-15-15 3 5,15 15-3 0,0 0 0-2,0 0 0-3,0 0 0 2,-3-9 0 3,1-1-960-3</inkml:trace>
    </iact:actionData>
  </iact:action>
  <iact:action type="add" startTime="11399">
    <iact:property name="dataType"/>
    <iact:actionData xml:id="d21">
      <inkml:trace xmlns:inkml="http://www.w3.org/2003/InkML" xml:id="stk21" contextRef="#ctx0" brushRef="#br0">18620 14579 147 0,'0'0'0'2,"0"0"0"-2,0 0 0 0,0 0 16 0,0 0-16 0,-40-17 16 3,9 22-16 1,31-5 56-2,0 0-56 0,-33 5 57 5,-2 7-57-1,35-12 82-6,0 0-82 3,-38 13 82 3,0 4-82-2,38-17 76-2,0 0-76 1,-33 25 77 3,-5 10-77-2,38-35 51-2,0 0-51 1,-33 40 51 3,5-5-51-2,28-35 49-1,0 0-49 0,-28 39 49 2,-3 11-49-1,31-50 41-2,0 0-41 0,-30 47 41 8,10-12-41-9,20-35 34 1,0 0-34 1,-21 33 34 3,9-1-34 1,12-32 24-6,0 0-24 1,-8 35 25 4,3 7-25 16,5-42 19-20,0 0-19-2,-10 45 19 0,0 2-19 0,10-47 13 0,0 0-13 1,-6 53 14 25,1 9-14-24,5-62 11-2,0 0-11 0,5 59 12 0,-5-11-12 0,0-48 7 0,0 0-7 0,6 45 7 28,4-6-7-27,-10-39 4-1,0 0-4 0,12 38 5 0,4-11-5 0,-16-27 3 0,0 0-3 2,20 20 4 23,5 2-4-24,-25-22 2 0,0 0-2-1,28 23 3 0,-2-6-3 0,-26-17 5 0,0 0-5 17,33 15 5-17,12 3-5 0,-45-18 8 0,0 0-8 1,46 24 9 5,5-6-9 20,-51-18 12-25,0 0-12-1,55 17 13 0,14 1-13 0,-69-18 16 0,0 0-16 0,66 10 17 26,2 0-17-25,-68-10 17-1,0 0-17 0,64 7 17 0,-13 1-17 0,-51-8 17 0,0 0-17 0,50 7 18 27,14 3-18-26,-64-10 23-1,0 0-23 0,66 5 24 0,-15-8-24 0,-51 3 27 0,0 0-27 1,58-2 27 24,10-10-27-24,-68 12 24-1,0 0-24 0,64-10 24 0,-13 7-24 0,-51 3 22 26,0 0-22-25,48-7 22-1,8-8-22 0,-56 15 19 0,0 0-19 0,48-18 20 0,8 1-20 29,-56 17 16-28,0 0-16-1,45-23 17 0,-4-6-17 0,-41 29 14 0,0 0-14 0,33-33 14 0,-5 3-14 26,-28 30 12-25,0 0-12-1,23-30 12 0,-3-4-12 0,-20 34 9 0,0 0-9 0,20-35 10 26,-2 7-10-25,-18 28 7-1,0 0-7 0,15-29 7 0,-2-6-7 0,-13 35 7 0,0 0-7 0,10-38 7 25,-7-1-7-24,-3 39 8-1,0 0-8 1,-3-40 8-1,-7 5-8 0,10 35 8 0,0 0-8 24,-13-35 9-23,-4 0-9-1,17 35 10 0,0 0-10 0,-18-35 10 0,3 1-10 25,15 34 8-23,0 0-8-2,-18-40 9 1,-5 0-9-1,23 40 5 0,0 0-5 0,-23-32 6 0,0 4-6 24,23 28 2-23,0 0-2-1,-23-27 3 0,1 2-3 0,22 25 2 0,0 0-2 0,-26-30 2 27,-4 8-2-25,30 22 1-2,0 0-1 0,-38-23 1 0,-8 1-1 0,46 22 0 0,0 0 0 0,-46-20 1 28,-2-2-1-28,48 22 0 0,0 0 0 1,-48-23 1-1,-5-2-1 0,53 25 0 0,0 0 0 24,-51-22 0-22,5-5 0-2,46 27 0 0,0 0 0 0,-40-20 0 0,-1 5 0 1,41 15-1 24,0 0 1-24,-35-8-1-1,-9-2 1 0,44 10-2 0,0 0 2 0,-45-2-1 0,-9 4 1 24,54-2-2-23,0 0 2-1,-58 10-1 0,0 3 1 0,58-13-2 0,0 0 2 0,-59 17-1 26,1 5 1-24,58-22-1-2,0 0 1 0,-61 23-1 0,5-3 1 0,56-20-1 0,0 0 1 0,-48 17 0 31,5-2 0-31,43-15-1 0,0 0 1 1,-38 13 0-1,2 6 0 0,36-19-1 0,0 0 1 0,-33 23 0 26,3-1 0-25,30-22-1-1,0 0 1 0,-26 25-1 0,1 0 1 0,25-25-1 0,0 0 1 2,-23 25-1 20,6 0 1-20,17-25-1-2,0 0 1 0,-18 30-1 0,-8 5 1 0,26-35-2 26,0 0 2-25,-25 34-1-1,2-1 1 0,23-33-2 0,0 0 2 1,-20 30-2-1,7-3 2 25,13-27-3-24,0 0 3-1,-10 30-2 0,2-8 2 0,8-22-4 0,0 0 4 0,-2 30-3 28,2 12 3-27,0-42-5-1,0 0 5 0,5 45-4 0,0-7 4 0,-5-38-6 0,0 0 6 0,10 34-6 28,10 6 6-27,-20-40-7-1,0 0 7 0,16 40-7 0,1-10 7 0,-17-30-9 0,0 0 9 0,13 30-8 26,0 2 8-23,-13-32-9-3,0 0 9 0,18 25-9 0,-3-5 9 0,-15-20-11 0,0 0 11 0,18 20-10 25,12 7 10-23,-30-27-10-2,0 0 10 0,30 30-10 0,-9-13 10 0,-21-17-9 0,0 0 9 26,30 18-8-25,18 2 8-1,-48-20-8 0,0 0 8 0,51 22-8 0,-10-9 8 0,-41-13-6 28,0 0 6-27,43 15-5-1,15-3 5 0,-58-12-4 0,0 0 4 0,61 15-4 0,-10-5 4 2,-51-10-4 24,0 0 4-25,53 7-3-1,8 1 3 0,-61-8-3 0,0 0 3 0,53 7-3 0,-17-4 3 29,-36-3-3-28,0 0 3-1,35 0-2 0,11-3 2 0,-46 3-2 0,0 0 2 0,38-2-2 0,-5 4 2 28,-33-2-2-27,0 0 2-1,26 5-2 0,12 0 2 0,-38-5-1 0,0 0 1 0,43 5 0 0,0-2 0 30,-43-3 0-29,0 0 0-1,41-3 0 0,-6-4 0 0,-35 7 0 0,0 0 0 0,36-13 0 0,7-2 0 29,-43 15 0-28,0 0 0-1,35-17 0 0,-14 5 0 0,-21 12 0 1,0 0 0-1,22-10 1 0,-1-5-1 27,-21 15 2-26,0 0-2-1,25-10 2 0,-12 2-2 0,-13 8 4 0,0 0-4 0,20-10 5 0,5-5-5 28,-25 15 6-26,0 0-6-2,23-17 6 0,0-1-6 0,-23 18 8 0,0 0-8 0,13-12 8 0,-3 5-8 26,-10 7 7-25,0 0-7-1,10-8 7 0,3 1-7 0,-13 7 6 0,0 0-6 0,0 0 6 27,12-13-6-27,-12 13 4 0,0 0-4 1,0 0 4-1,8-10-4 0,-8 10 1 0,0 0-1 0,0 0 2 26,0 0-2-25,0 0-1-1,0 0 1 0,10 3 0 0,-5 7 0 0,0 0-1133 0</inkml:trace>
    </iact:actionData>
  </iact:action>
  <iact:action type="add" startTime="14129">
    <iact:property name="dataType"/>
    <iact:actionData xml:id="d22">
      <inkml:trace xmlns:inkml="http://www.w3.org/2003/InkML" xml:id="stk22" contextRef="#ctx0" brushRef="#br0">19716 15632 102 0,'0'0'0'2,"0"0"0"4,0 0 0-3,0 0 0 0,0 0 0 0,0 0 1 2,0 0-1 0,0 0 3-3,0 0-3 0,0 0 3 4,0 0-3-2,0 0 7-1,0 0-7-1,0 0 7 4,0 0-7-2,0 0 12-2,0 0-12 2,0 0 12 1,0 0-12-1,0 0 14-2,0 0-14 1,0 0 14 3,0 0-14-2,0 0 37-1,0 0-37-1,0 0 37 4,0 0-37-2,0 0 47-1,0 0-47-1,0 0 48 4,13 5-48-1,-13-5 53-3,0 0-53 0,0 0 54 5,0 0-54-4,0 0 46 0,0 0-46 0,0 0 46 2,13 5-46 0,-13-5 40-3,0 0-40 0,0 0 40 4,7 5-40-1,-7-5 36-3,0 0-36 0,0 0 36 4,8 0-36-1,-8 0 34-3,0 0-34 0,0 0 34 6,10 0-34-6,-10 0 30 1,0 0-30-1,0 0 30 4,13 0-30-2,-13 0 28-1,0 0-28 0,10 0 28 2,3 0-28 0,-13 0 19-3,0 0-19 1,12 0 20 2,1-7-20-1,-13 7 12 0,0 0-12-3,13-5 12 6,-3 2-12 0,-10 3 8-7,0 0-8 2,0 0 9 5,0 0-9 14,0 0 7-20,0 0-7-1,10-2 8 0,-10 2-8 0,0 0 8 1,0 0-8-1,13-8 9 18,-3 6-9-17,-10 2 10-1,0 0-10 0,0 0 10 2,13 0-10 17,-13 0 13-17,0 0-13-2,0 0 14 0,10 0-14 0,-10 0 15 0,0 0-15 21,0 0 15-21,18-3-15 0,-18 3 12 0,0 0-12 0,10-5 12 3,0 0-12 14,-10 5 11-17,0 0-11 0,0 0 11 0,13-5-11 2,-13 5 11 18,0 0-11-19,0 0 12 0,10-5-12-1,-10 5 14 0,0 0-14 0,0 0 14 3,10-12-14 2,-10 12 17 11,0 0-17-14,0 0 17-2,10-13-17 1,-10 13 15-1,0 0-15 1,0 0 16 22,0 0-16-22,0 0 8-1,0 0-8 0,10-2 9 0,-10 2-9 1,0 0 8 1,0 0-8 1,18-10 8 3,-8-3-8 6,-10 13 7-11,0 0-7-1,10-9 8 2,0 1-8 22,-10 8 6-23,0 0-6-1,10-5 6 0,-10 5-6 0,0 0 6 0,0 0-6 0,13-10 6 25,-13 10-6-24,0 0 6 0,0 0-6-1,8-7 7 0,-8 7-7 0,0 0 8 0,0 0-8 26,18-13 8-22,-8 3-8-4,-10 10 7 0,0 0-7 0,10-12 7 0,3-3-7 0,-13 15 7 0,0 0-7 24,10-10 7-23,2 0-7-1,-12 10 6 0,0 0-6 0,11-15 6 0,-1 3-6 24,-10 12 5-23,0 0-5-1,7-13 5 0,3 1-5 0,-10 12 4 0,0 0-4 0,11-10 4 27,-1 2-4-26,-10 8 2-1,0 0-2 0,10-12 3 0,0 2-3 0,-10 10 2 0,0 0-2 0,10-10 2 25,-2 0-2-24,-8 10 1-1,0 0-1 0,5-10 2 0,-3-5-2 1,-2 15 1-1,0 0-1 25,5-17 2-25,1 2-2 1,-6 15 1-1,0 0-1 0,10-13 1 0,-3-2-1 24,-7 15 0-23,0 0 0-1,8-17 1 0,-3 5-1 0,-5 12 0 0,0 0 0 0,5-15 1 24,5 2-1-21,-10 13 1-3,0 0-1 0,10-15 1 0,-2-7-1 0,-8 22 3 0,0 0-3 0,8-23 3 26,2 6-3-25,-10 17 3-1,0 0-3 0,10-15 3 0,-3 3-3 0,-7 12 4 0,0 0-4 24,6-13 4-23,-4 1-4-1,-2 12 3 0,0 0-3 0,3-13 4 0,2 1-4 25,-5 12 3-24,0 0-3-1,0-10 4 0,0-5-4 0,0 15 3 0,0 0-3 0,0-13 3 24,0-4-3-23,0 17 3 0,0 0-3-1,0-20 3 0,0 0-3 0,0 20 3 0,0 0-3 0,0-20 3 24,-8 3-3-20,8 17 3-4,0 0-3 0,-5-22 4 0,0-1-4 0,5 23 5 0,0 0-5 20,-5-25 5-19,-3 3-5-1,8 22 5 0,0 0-5 0,-12-20 5 21,-1 3-5-20,13 17 3-1,0 0-3 0,-10-18 4 0,-3-2-4 0,13 20 2 20,0 0-2-20,-13-25 3 0,6 0-3 0,7 25 4 0,0 0-4 1,-5-24 4 19,-5-1-4-19,10 25 5-1,0 0-5 0,-11-20 6 0,1 5-6 24,10 15 6-23,0 0-6 0,-10-13 7-1,0-2-7 0,10 15 8 0,0 0-8 0,-8-15 9 22,-7 1-9-20,15 14 10-2,0 0-10 0,-15-15 11 0,0-3-11 1,15 18 10-1,0 0-10 24,-13-20 10-23,3 0-10 0,10 20 10-1,0 0-10 0,-8-20 10 1,-2 1-10-1,10 19 9 24,0 0-9-22,-13-18 10-2,1 3-10 0,12 15 9 0,0 0-9 0,-10-15 9 0,-1 3-9 29,11 12 9-28,0 0-9-1,-10-10 9 0,3-5-9 0,7 15 8 0,0 0-8 0,-13-12 9 1,3-3-9 24,10 15 7-24,0 0-7-1,-10-18 7 0,-1 1-7 0,11 17 6 0,0 0-6 0,-10-18 6 25,-2 1-6-24,12 17 3 0,0 0-3-1,-16-18 4 0,4-1-4 0,12 19 3 0,0 0-3 0,-15-20 3 25,-3 2-3-22,18 18 2-3,0 0-2 0,-18-15 3 0,5 3-3 0,13 12 4 0,0 0-4 27,-17-13 5-25,-14-4-5-2,31 17 5 0,0 0-5 0,-28-17 6 0,8 7-6 0,20 10 6 0,0 0-6 27,-13-8 7-26,-5-4-7-1,18 12 5 0,0 0-5 0,-15-15 6 1,-3 0-6-1,18 15 5 1,0 0-5 24,-20-18 5-25,5 8-5 0,15 10 4 1,0 0-4-1,-13-5 4 0,-2 1-4 28,15 4 4-27,0 0-4-1,-15-5 5 0,2 0-5 0,13 5 6 0,0 0-6 0,-10-5 6 0,10 5-6 26,0 0 5-25,0 0-5-1,-15-18 6 0,15 18-6 0,0 0 4 0,0 0-4 0,-16-7 5 2,16 7-5 24,0 0 4-25,0 0-4-1,-10-5 4 0,10 5-4 0,0 0 3 0,0 0-3 0,0 0 4 4,-10-5-4 0,10 5 2 13,0 0-2-15,0 0 3-2,0 0-3 0,0 0 2 0,0 0-2 0,0 0 3 5,-10 0-3 0,10 0 2-3,0 0-2 1,0 0 2 2,0 0-2 3,0 0 1-6,0 0-1-1,0 0 1 4,0 0-1-1,0 0 1-2,0 0-1 1,0 0 1 2,0 0-1 0,0 0 1-3,0 0-1 1,0 0 1 2,0 0-1-1,0 0 0-1,0 0 0-1,0 0 1 5,0 0-1-3,0 0 0-2,0 0 0 0,10 0 1 5,-10 0-1-3,0 0 0-1,0 0 0-2,0 0 1 6,0 0-1-4,0 0 0 0,0 0 0-1,10 0 0 6,-10 0 0-5,0 0 0-1,0 0 0 0,0 0 0 4,10-8 0-1,-10 8 0-2,0 0 0-2,0 0 0 6,11-17 0-2,-11 17 0 10,0 0 0-14,0 0 0-1,5-13 0 0,-5 13 0 0,0 0 0 27,0 0 0-26,0 0 0-1,0 0 0 0,0 0 0 0,0 0 0 0,10-2 0 0,-10 2 0 2,0 0 0 1,0 0 0 3,0 0 0-2,0 0 0-2,0 0 0 1,0 0 0 5,0 0 0-6,0 0 0 0,0 0 0 0,7-10 0 5,-7 10 0-3,0 0 0-2,0 0 0 0,0 0 0 5,0 0 0-3,0 0 0-2,0 0 0 1,-2-10 0 3,2 10 0-2,0 0 0-2,0 0 0 2,0 0 0 0,-10-5 0 1,10 5 0 14,0 0 0-18,0 0 1-1,0 0-1 0,0 0 1 0,0 0-1 0,0 0 1 6,-10 0-1-1,10 0 1-3,0 0-1 0,0 0 1 4,0 0-1-1,0 0 1-3,0 0-1 0,0 0 1 4,0 0-1-2,0 0 1-1,0 0-1-2,0 0 1 6,0 0-1-3,0 0 1-2,0 0-1 1,0 0 1 3,0 0-1-2,0 0 1-1,0 0-1-1,0 0 2 4,0 0-2-2,0 0 1-2,0 0-1 1,0 0 2 3,0 0-2-1,0 0 0-3,0 0 0 0,0 0 1 4,0 0-1-2,0 0 0-2,0 0 0 1,0 0 1 3,0 0-1-1,0 0 0-3,0 0 0 0,0 0 0 4,0 0 0-2,0 0-1-2,0 0 1 1,0 0 0 3,0 0 0-1,0 0-2-3,0 0 2 0,0 0-2 4,0 0 2-2,0 0-6-1,0 0 6-1,0 0-6 6,0 0 6-6,0 0-1343 0</inkml:trace>
    </iact:actionData>
  </iact:action>
  <iact:action type="add" startTime="17013">
    <iact:property name="dataType"/>
    <iact:actionData xml:id="d23">
      <inkml:trace xmlns:inkml="http://www.w3.org/2003/InkML" xml:id="stk23" contextRef="#ctx0" brushRef="#br0">19534 15294 135 0,'0'0'0'2,"0"0"0"23,0 0 0-24,0 0 32-1,0 0-32 0,10 0 33 0,-10 0-33 0,0 0 43 0,0 0-43 2,0 0 44 3,0 0-44-1,0 0 33-1,0 0-33-1,0 0 33 5,10 0-33-3,-10 0 43-2,0 0-43 1,0 0 44 3,13 0-44-2,-13 0 43-2,0 0-43 2,0 0 44 1,15 0-44-1,-15 0 38-2,0 0-38 0,13 0 39 5,-1-3-39-2,-12 3 36-4,0 0-36 1,13-5 37 5,5 0-37-3,-18 5 29-2,0 0-29 0,10 0 29 5,-10 0-29-3,0 0 26-2,0 0-26 1,15 0 27 2,-15 0-27 0,0 0 23-3,0 0-23 2,13 0 23 1,-13 0-23-1,0 0 25-2,0 0-25 1,0 0 25 3,10 0-25-2,-10 0 25-2,0 0-25 1,0 0 25 3,10 0-25-2,-10 0 27-1,0 0-27-1,0 0 27 4,18 0-27-2,-18 0 24-2,0 0-24 1,0 0 24 3,15 5-24-2,-15-5 24-2,0 0-24 1,0 0 24 4,20 3-24-2,-20-3 23-4,0 0-23 18,18 0 24-18,10 0-24-1,-28 0 23 0,0 0-23 0,31-3 24 25,-4-2-24-22,-27 5 21-3,0 0-21 0,28-5 22 0,0 0-22 0,-28 5 20 0,0 0-20 0,28-5 20 27,3 3-20-26,-31 2 16-1,0 0-16 0,28-8 17 0,-3 1-17 0,-25 7 14 0,0 0-14 24,25-13 14-23,-2 1-14-1,-23 12 14 0,0 0-14 0,23-10 14 0,2-2-14 2,-25 12 10 24,0 0-10-25,21-13 11-1,-1 1-11 0,-20 12 10 0,0 0-10 0,13-10 10 0,2 2-10 27,-15 8 7-26,0 0-7 0,18-12 8-1,2-1-8 0,-20 13 6 0,0 0-6 0,20-15 6 0,1 3-6 25,-21 12 7-24,0 0-7-1,22-10 8 0,-4-2-8 0,-18 12 7 1,0 0-7-1,18-13 8 24,-5 1-8-22,-13 12 9-2,0 0-9 0,10-10 10 1,-3 0-10-1,-7 10 9 0,0 0-9 0,8-10 10 23,0 0-10-20,-8 10 9-1,0 0-9-2,5-15 9 0,-8 5-9 0,3 10 9 0,0 0-9 22,0 0 9-21,-2-20-9-1,2 20 7 0,0 0-7 0,0-17 7 0,-6-8-7 27,6 25 8-26,0 0-8-1,-7-28 9 0,-1-4-9 0,8 32 8 0,0 0-8 0,-2-35 9 2,-6-5-9 20,8 40 7-20,0 0-7-1,-5-44 7-1,-3-1-7 0,8 45 6 0,0 0-6 0,-10-43 6 26,0 9-6-24,10 34 6-2,0 0-6 1,-10-30 6-1,2 5-6 0,8 25 6 0,0 0-6 0,-10-25 6 25,-5-2-6-24,15 27 6 0,0 0-6-1,-15-28 7 0,2-4-7 0,13 32 7 0,0 0-7 24,-10-30 7-23,2-2-7-1,8 32 8 0,0 0-8 0,-10-25 9 0,3 5-9 26,7 20 7-26,0 0-7 1,-8-18 7-1,-5-11-7 0,13 29 6 0,0 0-6 0,-17-33 6 26,-6 3-6-25,23 30 5-1,0 0-5 0,-18-27 5 0,5 0-5 0,13 27 3 0,0 0-3 0,-12-25 3 24,-4 0-3-22,16 25 0-2,0 0 0 0,-17-25 1 0,-4 3-1 0,21 22 0 0,0 0 0 24,-18-33 0-23,6-2 0-1,12 35-1 0,0 0 1 0,-13-32 0 1,0 10 0 26,13 22-1-26,0 0 1-1,-15-20 0 0,0 2 0 0,15 18-2 0,0 0 2 0,-15-17-1 0,0 4 1 26,15 13-1-25,0 0 1-1,-16-12-1 0,1-3 1 0,15 15-1 0,0 0 1 0,-15-15 0 24,-5 0 0-23,20 15-1 0,0 0 1-1,-23-12 0 1,2-1 0-1,21 13 0 0,0 0 0 0,-15-10 0 27,2 5 0-26,13 5 0-1,0 0 0 0,-17-7 0 0,2-6 0 0,15 13 0 0,0 0 0 26,-13-12 0-24,-5 0 0-2,18 12 0 0,0 0 0 0,-20-10 0 0,5 5 0 0,15 5 0 1,0 0 0 25,-13-3 0-24,-2 1 0-2,15 2 0 0,0 0 0 0,-16-5 0 0,4-3 0 0,12 8 0 26,0 0 0-25,-13-7 0-1,0 2 0 0,13 5-2 0,0 0 2 0,-12-3-1 0,1 1 1 25,11 2-3-24,0 0 3-1,0 0-3 0,-15-5 3 0,15 5-5 0,0 0 5 0,0 0-4 26,-15-5 4-25,15 5-4-1,0 0 4 0,0 0-4 0,-15-5 4 0,15 5-4 0,0 0 4 0,0 0-4 28,-15 2 4-26,15-2-3-2,0 0 3 0,0 0-2 0,-13 3 2 0,13-3-2 0,0 0 2 0,0 0-2 25,-10-5 2-23,10 5-1-2,0 0 1 0,0 0-1 0,-10 2 1 0,10-2-1 0,0 0 1 25,0 0-1-24,-11 3 1-1,11-3-1 0,0 0 1 0,0 0-1 0,-10 0 1 3,10 0-1 22,0 0 1-24,0 0-1-1,-7 0 1 0,7 0-2 0,0 0 2 0,0 0-1 0,0 0 1 3,0 0-2-1,0 0 2 1,0 0-1 3,-13 0 1-2,13 0-2-2,0 0 2 1,0 0-2 3,0 0 2-2,0 0-2-2,0 0 2 1,-15 0-2 4,15 0 2 2,0 0-4-9,0 0 4 1,-13-5-3 3,13 5 3 18,0 0-7-21,0 0 7 0,0 0-7-1,-5-8 7 0,5 8-11 0,0 0 11 0,0 0-11 6,0 0 11-1,0 0-24-4,0 0 24 2,0 0-23 3,0-10 23 1,0 0-1098-6</inkml:trace>
    </iact:actionData>
  </iact:action>
  <iact:action type="add" startTime="18392">
    <iact:property name="dataType"/>
    <iact:actionData xml:id="d24">
      <inkml:trace xmlns:inkml="http://www.w3.org/2003/InkML" xml:id="stk24" contextRef="#ctx0" brushRef="#br0">19463 13524 337 0,'0'0'0'2,"0"0"0"5,0 0 0-3,0 0 2-2,0 0-2 0,-13 3 2 4,0-1-2-2,13-2 5-2,0 0-5 1,-15 3 5 3,-8-3-5-2,23 0 12-2,0 0-12 1,-28-3 12 3,-15-2-12-2,43 5 24-2,0 0-24 0,-48-5 24 5,0 3-24-3,48 2 31-2,0 0-31 2,-48-3 31 1,-3 6-31-1,51-3 33-2,0 0-33 1,-51 7 34 3,3 11-34-2,48-18 28-1,0 0-28-1,-51 22 28 4,-2 3-28-2,53-25 47-2,0 0-47 1,-56 27 47 6,3 6-47-5,53-33 51-4,0 0-51 18,-51 32 52-17,3-7-52-1,48-25 44 0,0 0-44 0,-51 27 45 24,5 6-45-22,46-33 46-2,0 0-46 0,-33 32 47 0,-5-5-47 0,38-27 40 0,0 0-40 24,-30 25 41-23,7-2-41-1,23-23 30 0,0 0-30 0,-18 22 31 0,0 5-31 24,18-27 25-23,0 0-25-1,-12 33 26 0,4 7-26 0,8-40 19 0,0 0-19 0,-2 37 20 25,2-12-20-24,0-25 12-1,0 0-12 0,0 25 12 0,0 0-12 0,0-25 8 0,0 0-8 24,0 24 9-23,5-6-9-1,-5-18 5 0,0 0-5 0,15 20 6 0,15 12-6 2,-30-32 4 20,0 0-4-22,31 27 4 0,-6-9-4 0,-25-18 4 1,0 0-4-1,31 10 4 24,14 0-4-23,-45-10 3-1,0 0-3 1,49 12 4-1,-11-2-4 1,-38-10 6-1,0 0-6 0,38 10 7 22,12 5-7-21,-50-15 4-1,0 0-4 0,46 18 5 0,-8-4-5 25,-38-14 5-24,0 0-5-1,46 13 5 0,12-8-5 0,-58-5 4 0,0 0-4 0,66 2 5 27,5-7-5-26,-71 5 7-1,0 0-7 0,64-10 7 0,2-7-7 1,-66 17 9-1,0 0-9 0,58-20 10 27,-5-5-10-26,-53 25 9-1,0 0-9 0,46-32 10 0,-5-5-10 0,-41 37 9 0,0 0-9 0,33-43 10 26,-6-7-10-25,-27 50 7-1,0 0-7 0,23-57 8 0,-2-3-8 0,-21 60 6 0,0 0-6 25,17-62 7-23,-1 7-7-2,-16 55 6 0,0 0-6 0,12-49 6 0,-7 4-6 0,-5 45 5 26,0 0-5-25,-5-40 5-1,-7 3-5 0,12 37 6 0,0 0-6 0,-16-28 7 0,1 13-7 25,15 15 7-24,0 0-7-1,-20-17 7 0,-8 0-7 0,28 17 7 0,0 0-7 0,-33-15 8 25,5 7-8-23,28 8 7-2,0 0-7 0,-33-5 8 0,-10 0-8 0,43 5 7 0,0 0-7 0,-41-5 8 25,-2-2-8-24,43 7 6-1,0 0-6 1,-40-13 7-1,-1 1-7 0,41 12 6 0,0 0-6 24,-33-8 7-23,13 6-7-1,20 2 7 0,0 0-7 0,-16 0 7 0,1 2-7 27,15-2 5-25,0 0-5-2,-20 3 6 0,7 2-6 0,13-5 5 0,0 0-5 0,-10 5 5 0,10-5-5 25,0 0 2-24,0 0-2-1,-13 10 2 0,13-10-2 0,0 0 0 0,0 0 0 0,0 0 1 26,0 0-1-26,0 0-1 0,0 0 1 1,-10 10 0-1,10-10 0 0,0 0-1135 0</inkml:trace>
    </iact:actionData>
  </iact:action>
  <iact:action type="add" startTime="19451">
    <iact:property name="dataType"/>
    <iact:actionData xml:id="d25">
      <inkml:trace xmlns:inkml="http://www.w3.org/2003/InkML" xml:id="stk25" contextRef="#ctx0" brushRef="#br0">19625 13823 292 0,'0'0'0'1,"0"0"0"-1,15 5 0 0,-15-5 10 0,0 0-10 0,0 0 11 0,13 5-11 3,-13-5 21 0,0 0-21-1,0 0 22 3,18 5-22 0,-18-5 28-3,0 0-28 2,18 0 28 1,12-5-28-1,-30 5 35-2,0 0-35 1,36-10 35 3,9-3-35-2,-45 13 37-2,0 0-37 0,48-17 38 5,8-5-38-3,-56 22 32-2,0 0-32 1,48-23 33 3,-10 1-33-2,-38 22 27-2,0 0-27 1,33-20 28 3,-2 2-28-2,-31 18 30 0,0 0-30-3,23-24 31 5,2-9-31-2,-25 33 31-2,0 0-31 1,26-32 31 6,-11 7-31-8,-15 25 31 22,0 0-31-22,15-25 32-1,-2-5-32 0,-13 30 35 0,0 0-35 0,12-37 35 26,-9-5-35-25,-3 42 34-1,0 0-34 0,0-43 34 1,-3 3-34-1,3 40 36 0,0 0-36 0,0-34 37 24,0-1-37-22,0 35 34-2,0 0-34 0,-5-33 35 0,-2 4-35 0,7 29 31 0,0 0-31 24,-13-30 31-23,8 0-31-1,5 30 25 0,0 0-25 0,-5-28 26 0,-3 4-26 24,8 24 20-23,0 0-20-1,-7-20 20 0,-6 7-20 0,13 13 18 0,0 0-18 0,-15-12 19 25,-1-1-19-23,16 13 15-2,0 0-15 0,-17-17 15 0,-9-1-15 0,26 18 13 0,0 0-13 0,-25-17 13 24,-6 0-13-21,31 17 13-2,0 0-13-1,-25-18 14 0,0 1-14 0,25 17 12 0,0 0-12 25,-23-28 12-24,0 4-12-1,23 24 9 0,0 0-9 0,-23-33 10 0,3 1-10 2,20 32 7 22,0 0-7-22,-18-33 8-2,0 1-8 0,18 32 6 0,0 0-6 0,-15-27 6 0,2 2-6 26,13 25 4-25,0 0-4-1,-17-20 5 0,2 3-5 0,15 17 4 0,0 0-4 0,-13-18 4 25,-5-2-4-23,18 20 4-2,0 0-4 0,-20-15 4 0,2 8-4 0,18 7 4 0,0 0-4 0,-15-8 5 26,2 3-5-24,13 5 4-2,0 0-4 0,-10-2 4 0,10 2-4 1,0 0 4-1,0 0-4 0,-10-3 5 26,10 3-5-23,0 0 3-3,0 0-3 0,-18-5 3 0,18 5-3 0,0 0 2 0,0 0-2 2,-13 0 2 23,13 0-2-23,0 0 2-1,0 0-2-1,0 0 2 0,0 0-2 0,0 0 2 0,0 0-2 1,-12 8 2 7,12-8-2 8,0 0 2-14,0 0-2-2,0 0 2 0,-11 0-2 0,11 0 1 2,0 0-1 0,0 0 2 4,0 0-2-1,0 0 1-3,0 0-1 0,0 0 2 6,0 0-2-6,0 0 0 1,0 0 0-1,0 0 1 5,0 0-1-4,0 0 0-1,0 0 0 1,0 0 0 3,0 0 0-1,0 0 0-3,0 0 0 0,0 0 0 4,-5-10 0 0,5 10 0-5,0 0 0 1,0 0 0 4,-5-15 0-1,5 15 0 8,0 0 0-10,0 0 0-2,-15-12 0-1,15 12 0 0,0 0 0 26,0 0 0-26,-10-18 0 0,10 18 0 1,0 0 0-1,-8-12 0 1,1 2 0-1,7 10 0 23,0 0 0-22,-13-10 0-1,3-3 0 0,10 13 0 0,0 0 0 0,-13-15 0 24,-7 0 0-22,20 15-1-2,0 0 1 0,-23-12 0 0,0-3 0 0,23 15-1 0,0 0 1 0,-20-12 0 26,0-1 0-24,20 13-1-2,0 0 1 0,-21-12 0 0,-14-6 0 0,35 18-1 0,0 0 1 24,-33-17 0-23,5 4 0-1,28 13 0 0,0 0 0 0,-33-12 0 0,-10-3 0 25,43 15 0-24,0 0 0-1,-46-12 0 0,3-6 0 0,43 18 1 0,0 0-1 0,-43-17 2 2,-3 7-2 23,46 10 3-24,0 0-3-1,-45-5 4 0,-1 2-4 0,46 3 1 0,0 0-1 0,-41-7 2 26,6-1-2-25,35 8 1 0,0 0-1-1,-36-7 2 0,-4 12-2 0,40-5 1 0,0 0-1 0,-46 5 2 26,0 0-2-24,46-5 2-2,0 0-2 1,-43 7 3-1,-3 11-3 0,46-18 1 0,0 0-1 1,-48 17 1 22,5 6-1-23,43-23 0 1,0 0 0-1,-35 24 0 1,12-6 0-1,23-18-1 24,0 0 1-19,-18 15 0-5,-2-3 0 0,20-12-2 0,0 0 2 0,-18 15-2 0,3 0 2 25,15-15-5-22,0 0 5-3,-13 18-4 0,0-1 4 0,13-17-6 0,0 0 6 0,-10 17-5 0,8 3 5 25,2-20-4-24,0 0 4-1,-8 20-4 0,3 10 4 0,5-30-4 1,0 0 4-1,-13 30-3 27,6 2 3-26,7-32-2-1,0 0 2 0,-5 28-2 0,-1-6 2 0,6-22-1 0,0 0 1 0,-2 27-1 28,-1 13 1-27,3-40-2-1,0 0 2 0,-2 35-1 0,-1-12 1 0,3-23-1 0,0 0 1 0,3 19-1 25,2 4 1-23,-5-23-1-2,0 0 1 0,8 27-1 0,4 3 1 0,-12-30-1 0,0 0 1 24,13 30-1-23,0-10 1-1,-13-20-1 0,0 0 1 0,12 22 0 1,4 6 0 26,-16-28-1-26,0 0 1-1,20 22 0 0,5 8 0 0,-25-30-1 0,0 0 1 0,31 27 0 0,-6-2 0 26,-25-25-2-25,0 0 2-1,33 18-2 0,8 1 2 0,-41-19-4 0,0 0 4 0,43 23-3 28,-10-6 3-27,-33-17-5-1,0 0 5 0,35 13-5 0,11-3 5 0,-46-10-5 0,0 0 5 0,43 5-4 26,-10-5 4-24,-33 0-3-2,0 0 3 0,33 0-3 0,8 0 3 0,-41 0-3 0,0 0 3 0,35 0-2 25,-9 0 2-23,-26 0-3-2,0 0 3 0,30 0-3 0,18 0 3 0,-48 0-3 0,0 0 3 25,46-10-2-24,-11 2 2-1,-35 8-3 1,0 0 3-1,36-15-3 0,12-2 3 1,-48 17-2 25,0 0 2-25,51-20-1-1,-8 3 1 0,-43 17-1 0,0 0 1 0,36-18 0 0,-6 3 0 26,-30 15 0-25,0 0 0-1,33-12 0 0,-5-8 0 0,-28 20 0 0,0 0 0 0,30-20 0 3,-12 8 0 20,-18 12 0-22,0 0 0-1,13-8 0 0,-3-4 0 0,-10 12 0 0,0 0 0 0,8-18 0 29,2 1 0-28,-10 17-1-1,0 0 1 0,12-18 0 0,-7-2 0 0,-5 20-1 0,0 0 1 0,6-19-1 26,-6 1 1-25,0 18-2-1,0 0 2 0,0-22-2 1,2 2 2 0,-2 20-3-1,0 0 3 0,0-23-3 23,0-6 3-21,0 29-2-2,0 0 2 0,0-28-1 0,0 3 1 0,0 25-1 2,0 0 1 23,0-20 0-24,-5 3 0-1,5 17 0 0,0 0 0 0,-5-13 0 1,2 4 0 0,3 9 0 24,0 0 0-24,0 0 0-1,-7-10 0 0,7 10 1 0,0 0-1 0,0 0 1 0,-10-10-1 28,10 10 1-26,0 0-1-2,0 0 2 0,-5-15-2 0,5 15 1 0,0 0-1 0,0 0 2 0,0 0-2 30,0 0 1-29,0 0-1-1,-3-8 1 0,3 8-1 0,0 0 0 0,0 0 0 0,0 0 1 0,0 0-1 2,0 0 0 0,0 0 0 2,0 0 0 1,0 0 0-1,0 0-1-1,0 0 1 0,0 0-1 2,0 0 1-1,0 0-11-1,0 0 11-1,0 0-10 4,0 0 10-1,0 0-1020-3</inkml:trace>
    </iact:actionData>
  </iact:action>
  <iact:action type="add" startTime="21623">
    <iact:property name="dataType"/>
    <iact:actionData xml:id="d26">
      <inkml:trace xmlns:inkml="http://www.w3.org/2003/InkML" xml:id="stk26" contextRef="#ctx0" brushRef="#br0">19625 12760 169 0,'0'0'0'2,"0"0"0"1,0 0 0 0,0 0-2 0,0 0 2-1,13 8-1 5,-13-8 1-2,0 0-65-4</inkml:trace>
    </iact:actionData>
  </iact:action>
  <iact:action type="add" startTime="21684">
    <iact:property name="dataType"/>
    <iact:actionData xml:id="d27">
      <inkml:trace xmlns:inkml="http://www.w3.org/2003/InkML" xml:id="stk27" contextRef="#ctx0" brushRef="#br0">19686 12817 292 0,'0'0'0'1,"0"0"0"-1,0 0 0 1,0 0 2-1,0 0-2 0,0 0 2 2,10 13-2 22,-10-13 11-23,0 0-11-1,0 0 12 0,20 10-12 0,-20-10 21 0,0 0-21 0,16 7 21 16,-1-2-21-16,-15-5 31 0,0 0-31 0,15 8 31 6,10-3-31-4,-25-5 33 20,0 0-33-22,28 0 33 1,-2 0-33-1,-26 0 30 0,0 0-30 0,20 0 31 20,0 0-31-18,-20 0 28-2,0 0-28 1,23 0 29-1,-8 0-29 0,-15 0 40 23,0 0-40-20,18 0 41-3,8-8-41 0,-26 8 47 0,0 0-47 0,20-7 48 0,5-8-48 24,-25 15 33-23,0 0-33-1,18-15 33 0,0 7-33 0,-18 8 30 0,0 0-30 0,18-17 30 26,4-10-30-25,-22 27 27-1,0 0-27 1,23-25 27-1,-5 2-27 0,-18 23 28 0,0 0-28 0,8-20 28 25,-1-4-28-24,-7 24 24-1,0 0-24 0,10-28 24 0,1 6-24 0,-11 22 21 26,0 0-21-26,12-23 22 1,6-9-22-1,-18 32 19 0,0 0-19 0,18-27 20 0,-3 7-20 27,-15 20 20-26,0 0-20-1,13-23 21 0,2-7-21 0,-15 30 19 0,0 0-19 0,15-29 20 0,-5 1-20 26,-10 28 18-26,0 0-18 0,10-25 19 1,-5 5-19-1,-5 20 17 0,0 0-17 0,8-15 18 23,-3 3-18-23,-5 12 17 0,0 0-17 0,3-10 17 0,-1 3-17 0,-2 7 14 4,0 0-14-3,5-13 15 4,0 1-15 17,-5 12 13-20,0 0-13-2,3-10 13 0,-6-8-13 0,3 18 11 0,0 0-11 0,-10-25 12 24,0-2-12-21,10 27 14-3,0 0-14 1,-8-35 14-1,3-10-14 0,5 45 14 0,0 0-14 39,-5-37 15-38,0 15-15-1,5 22 13 0,0 0-13 0,-2-28 14 1,-8-2-14-1,10 30 10 0,0 0-10 0,-11-27 11 0,4 7-11 29,7 20 7-28,0 0-7 0,-5-22 7-1,-3 9-7 0,8 13 4 0,0 0-4 0,-13-25 4 0,-4-2-4 0,17 27 3 39,0 0-3-38,-18-25 3-1,5 10-3 0,13 15 2 0,0 0-2 0,-12-12 3 0,-1-11-3 1,13 23 3-1,0 0-3 0,-15-19 3 0,-1 9-3 42,16 10 4-41,0 0-4-1,-22-10 5 0,-4-5-5 0,26 15 4 0,0 0-4 0,-23-15 4 0,8 5-4 0,15 10 6 0,0 0-6 0,-10-8 6 38,-3-2-6-36,13 10 5-2,0 0-5 1,-18-10 6-1,3 5-6 0,15 5 2 0,0 0-2 0,-12-5 3 0,-6-2-3 0,18 7 1 0,0 0-1 0,-20-10 2 41,-1 3-2-40,21 7 0-1,0 0 0 1,-23-8 1-1,-5 1-1 0,28 7 1 0,0 0-1 0,-27-8 1 0,4 3-1 0,23 5 1 0,0 0-1 39,-21-7 1-38,9 2-1-1,12 5 2 0,0 0-2 0,-13-3 2 0,5 1-2 0,8 2 0 0,0 0 0 0,0 0 0 0,-12-8 0 35,12 8 0-34,0 0 0 0,0 0 0-1,-5-10 0 0,5 10 0 0,0 0 0 1,0 0 0-1,-10-5 0 0,10 5-1 0,0 0 1 0,0 0-1 27,0 0 1-25,0 0-1-2,0 0 1 0,0 0-1 0,-11-2 1 0,11 2-2 0,0 0 2 0,0 0-1 28,0 0 1-27,0 0-2-1,0 0 2 1,0 0-2-1,-10 0 2 0,10 0-2 1,0 0 2-1,0 0-2 38,0 0 2-33,0 0-2-5,0 0 2 1,0 0-2 0,-10 0 2-1,10 0-2 1,0 0 2-1,0 0-1 0,0 0 1 0,0 0-2 0,0 0 2 0,0 0-1 5,0 0 1-1,0 0-2-2,0 0 2 1,-2-10-1 3,2 10 1-2,0 0-6-2,0 0 6 1,0 0-5 3,0 0 5-2,0 0-15-2,0 0 15 1,0 0-15 5,0 0 15-6,0 0-1099 1</inkml:trace>
    </iact:actionData>
  </iact:action>
  <iact:action type="add" startTime="22993">
    <iact:property name="dataType"/>
    <iact:actionData xml:id="d28">
      <inkml:trace xmlns:inkml="http://www.w3.org/2003/InkML" xml:id="stk28" contextRef="#ctx0" brushRef="#br0">19420 11130 225 0,'0'0'0'2,"0"0"0"-2,0 0 0 0,0 0 7 0,0 0-7 0,0 0 7 0,-16 0-7 3,16 0 14-1,0 0-14 0,-22 0 14 5,-1 0-14-3,23 0 18-2,0 0-18 1,-38 3 18 3,-3 4-18-2,41-7 36-2,0 0-36 1,-43 5 36 3,2-5-36-2,41 0 38-2,0 0-38 1,-43 2 39 3,3 1-39-2,40-3 37-2,0 0-37 1,-41 7 38 2,3-2-38 0,38-5 42-3,0 0-42 1,-43 3 42 3,7 2-42-1,36-5 51-3,0 0-51 0,-33 5 51 4,10 0-51-2,23-5 43-2,0 0-43 2,-25 5 44 2,-5-3-44 18,30-2 36-23,0 0-36-1,-28 0 37 0,7 5-37 0,21-5 28 0,0 0-28 0,-22 5 29 26,-11 8-29-25,33-13 21 0,0 0-21-1,-39 17 22 0,1-9-22 0,38-8 21 0,0 0-21 0,-45 10 21 28,4 2-21-27,41-12 19-1,0 0-19 0,-40 17 20 0,4-4-20 0,36-13 16 0,0 0-16 32,-38 10 16-31,5 7-16-1,33-17 14 0,0 0-14 0,-28 18 14 0,3-1-14 0,25-17 6 0,0 0-6 0,-23 22 6 33,3 8-6-31,20-30 5-2,0 0-5 0,-21 28 6 0,1 4-6 0,20-32 3 0,0 0-3 1,-13 30 4-1,1-3-4 33,12-27 2-28,0 0-2-5,-8 28 3 0,3 2-3 0,5-30 3 0,0 0-3 0,0 22 3 0,-5 8-3 1,5-30 3-1,0 0-3 0,-3 27 4 31,1 3-4-29,2-30 4-2,0 0-4 0,0 30 4 0,2-8-4 0,-2-22 5 0,0 0-5 1,8 20 5 2,-6-5-5 26,-2-15 4-28,0 0-4-1,11 18 5 0,1 11-5 0,-12-29 4 0,0 0-4 0,8 25 4 0,-3-2-4 3,-5-23 2 29,0 0-2-30,8 22 3-2,4-4-3 0,-12-18 2 0,0 0-2 0,8 17 2 0,2 0-2 0,-10-17 2 0,0 0-2 0,13 13 3 33,-1 4-3-32,-12-17 1 0,0 0-1-1,16 15 2 1,1-5-2-1,-17-10 0 0,0 0 0 0,21 8 1 0,1 2-1 32,-22-10 0-30,0 0 0-2,31 9 1 0,7-1-1 0,-38-8 0 0,0 0 0 0,36 5 1 1,-9 0-1 0,-27-5 1-1,0 0-1 33,31 7 1-32,2 1-1-1,-33-8 1 0,0 0-1 0,35 7 1 0,-2-7-1 0,-33 0 2 1,0 0-2-1,28 0 3 32,8-5-3-30,-36 5 6-2,0 0-6 0,35-5 6 0,-4-2-6 0,-31 7 8 0,0 0-8 1,23-10 9-1,-1 2-9 37,-22 8 11-35,0 0-11-2,23-5 11 0,0-2-11 0,-23 7 11 0,0 0-11 0,20-10 11 0,-2 3-11 0,-18 7 12 0,0 0-12 0,21-5 13 32,-1-3-13-29,-20 8 13-3,0 0-13 0,28-10 13 0,5-7-13 0,-33 17 12 0,0 0-12 1,30-15 12-1,-4 7-12 37,-26 8 11-36,0 0-11-1,25-10 12 0,5-2-12 0,-30 12 7 0,0 0-7 0,31-15 8 1,-8 5-8-1,-23 10 4 0,0 0-4 0,20-15 5 35,-7 3-5-34,-13 12 2-1,0 0-2 0,12-13 3 1,1 1-3-1,-13 12 2 0,0 0-2 0,13-15 2 0,2-5-2 35,-15 20 1-33,0 0-1-1,13-25 1-1,-3-2-1 0,-10 27 1 0,0 0-1 0,7-33 2 1,1-4-2-1,-8 37 1 0,0 0-1 0,3-42 1 36,-11 4-1-34,8 38 0-1,0 0 0-1,-10-32 1 1,2 0-1-1,8 32 0 0,0 0 0 1,-5-28 1-1,3 8-1 0,2 20 0 0,0 0 0 34,-3-15 0-32,-5 3 0-2,8 12 0 0,0 0 0 0,-2-7 0 0,2 7 0 0,0 0-1020 0</inkml:trace>
    </iact:actionData>
  </iact:action>
  <iact:action type="add" startTime="24472">
    <iact:property name="dataType"/>
    <iact:actionData xml:id="d29">
      <inkml:trace xmlns:inkml="http://www.w3.org/2003/InkML" xml:id="stk29" contextRef="#ctx0" brushRef="#br0">19706 11715 404 0,'0'0'0'3,"0"0"0"2,0 0 0-1,0 0 5-2,0 0-5 1,0 0 5 3,0 0-5-2,0 0 14-2,0 0-14 1,0 0 14 3,0 0-14-2,0 0 19-2,0 0-19 1,0 0 19 3,0 0-19-2,0 0 24-2,0 0-24 1,8 12 25 4,-8-12-25-3,0 0 20-2,0 0-20 0,18 10 20 4,-8-5-20-2,-10-5 26-2,0 0-26 0,13 8 26 5,4-6-26-3,-17-2 34-2,0 0-34 1,23 5 34 3,0-2-34-2,-23-3 37-2,0 0-37 1,23 0 37 3,-5 0-37-2,-18 0 36-1,0 0-36-1,17 0 36 4,1 0-36-2,-18 0 32-2,0 0-32 1,18 0 32 3,0 0-32-1,-18 0 31-4,0 0-31 21,20 0 32-21,5 0-32 0,-25 0 28-1,0 0-28 0,28-5 29 0,0-10-29 32,-28 15 22-30,0 0-22-2,25-18 22 1,-7 3-22-1,-18 15 22 0,0 0-22 0,18-10 22 0,2-7-22 0,-20 17 18 30,0 0-18-29,21-17 18-1,-6-1-18 0,-15 18 15 1,0 0-15-1,15-15 15 0,5-2-15 0,-20 17 9 0,0 0-9 31,16-20 10-29,1 8-10-2,-17 12 6 0,0 0-6 0,13-18 6 0,7-9-6 0,-20 27 4 0,0 0-4 1,18-28 5 38,-8 11-5-37,-10 17 4-2,0 0-4 0,10-13 5 0,1-1-5 0,-11 14 4 0,0 0-4 0,17-18 5 0,4-4-5 1,-21 22 5-1,0 0-5 32,17-23 6-31,-4 6-6-1,-13 17 7 0,0 0-7 0,13-25 7 1,-1-2-7-1,-12 27 9 0,0 0-9 0,11-33 9 31,-9 13-9-30,-2 20 12-1,0 0-12 0,3-17 13 0,2 0-13 0,-5 17 12 0,0 0-12 0,5-23 13 1,-3-2-13 30,-2 25 11-30,0 0-11-1,0-22 12 0,-2-3-12 0,2 25 10 0,0 0-10 0,-5-22 11 0,2-1-11 30,3 23 7-29,0 0-7-1,0-22 7 0,0-3-7 0,0 25 5 0,0 0-5 0,0-23 6 0,0-4-6 2,0 27 3 27,0 0-3-27,0-25 4-1,0 0-4-1,0 25 2 0,0 0-2 0,-2-22 2 0,-3 0-2 0,5 22 0 0,0 0 0 31,-8-23 1-30,-2 1-1-1,10 22 0 1,0 0 0-1,-10-30 1 0,-3 0-1 0,13 30 1 0,0 0-1 0,-13-27 2 30,6 7-2-29,7 20 3-1,0 0-3 0,-8-30 3 0,-5-5-3 0,13 35 4 0,0 0-4 1,-12-27 4 28,-1 4-4-28,13 23 5-1,0 0-5 0,-8-12 6 0,-4-1-6 0,12 13 6 0,0 0-6 0,-13-12 6 32,-5-3-6-31,18 15 4-1,0 0-4 0,-15-17 4 0,2 2-4 1,13 15 3-1,0 0-3 0,-17-10 4 0,-4 0-4 27,21 10 2-26,0 0-2-1,-20-8 3 0,7 3-3 0,13 5 1 0,0 0-1 0,-12-7 2 30,-6 2-2-28,18 5 1-2,0 0-1 0,-20-15 2 0,-1-3-2 0,21 18 0 0,0 0 0 0,-18-17 1 1,1 5-1 33,17 12 0-33,0 0 0-1,-16-8 0 0,1 1 0 0,15 7 0 0,0 0 0 1,-18-3 0-1,-7 1 0 0,25 2-1 0,0 0 1 33,-28-3-1-31,0 1 1-2,28 2-3 0,0 0 3 0,-28 0-3 0,0 2 3 0,28-2-3 0,0 0 3 0,-20 3-2 29,2-1 2-28,18-2-3 0,0 0 3-1,-10 0-2 0,0-2 2 0,10 2-2 0,0 0 2 0,-8-5-1 27,-4 5 1-26,12 0-1-1,0 0 1 0,-10 0 0 0,0 0 0 0,10 0 0 0,0 0 0 0,-8 0 0 27,-2 0 0-26,10 0 0-1,0 0 0 0,-8 0 0 0,-5 2 0 0,13-2 0 0,0 0 0 0,-10 3 0 26,10-3 0-26,0 0-1 0,0 0 1 1,-15 7 0-1,7-7 0 0,8 0-1 0,0 0 1 26,0 0 0-25,-12 5 0 0,12-5-1-1,0 0 1 0,0 0 0 0,0 0 0 0,0 0-1 24,0 0 1-23,-15 0 0-1,15 0 0 0,0 0-1 1,0 0 1-1,0 0 0 0,0 0 0 4,0 0-1-1,0 0 1 0,0 0 0 2,0 0 0 2,0 0-1-5,0 0 1 0,0 0-1 2,0 0 1 1,0 0-1-3,0 0 1 0,0 0 0 5,-11 0 0-3,11 0-1 14,0 0 1-17,0 0 0 0,-7 0 0-1,7 0 0 0,0 0 0 0,0 0 0 35,-13 0 0-33,13 0 0-2,0 0 0 0,0 0 0 0,0 0 0 0,0 0 0 0,0 0 0 0,0 0 0 0,-10 5 0 34,10-5 0-32,0 0 0-1,0 0 1 0,0 0-1-1,0 0 0 0,0 0 0 0,0 0 1 0,-10 3-1 0,10-3 0 0,0 0 0 0,0 0 1 5,-10 5-1-1,10-5 0 28,0 0 0-30,0 0 0-1,0 0 0-1,0 0 0 0,0 0 0 0,0 0 0 1,-11 10 0-1,11-10 0 0,0 0 0 0,0 0 0 33,0 0 0-31,0 0 0-2,0 0 0 0,0 0 0 0,-2 12 0 0,2-12 0 0,0 0 0 1,0 0 0-1,0 0 0 3,0 0-1023-1</inkml:trace>
    </iact:actionData>
  </iact:action>
  <iact:action type="add" startTime="26387">
    <iact:property name="dataType"/>
    <iact:actionData xml:id="d30">
      <inkml:trace xmlns:inkml="http://www.w3.org/2003/InkML" xml:id="stk30" contextRef="#ctx0" brushRef="#br0">19595 10095 259 0,'0'0'0'2,"0"0"0"-2,-16-30 0 4,16 30 6-3,0 0-6 1,-17-18 7 4,-1 4-7-2,18 14 9-1,0 0-9-1,-20-10 9 4,-3 0-9-1,23 10 18-3,0 0-18 0,-31-18 19 3,-7 3-19 0,38 15 39-3,0 0-39 2,-43-10 40 1,0 8-40-1,43 2 27-2,0 0-27 0,-46-3 28 4,1-2-28-2,45 5 27 0,0 0-27-2,-46 0 27 4,-7-5-27-2,53 5 28-2,0 0-28 0,-51 0 29 4,0 5-29-1,51-5 34-3,0 0-34 1,-46 5 35 6,14 0-35-8,32-5 28 10,0 0-28-10,-39 8 29-1,4-6-29 23,35-2 25-22,0 0-25-1,-38 5 25 0,0 5-25 0,38-10 24 0,0 0-24 0,-43 8 24 23,7 4-24-22,36-12 21-1,0 0-21 0,-33 15 22 0,3 2-22 0,30-17 17 23,0 0-17-22,-31 13 17-1,1-1-17 0,30-12 21 0,0 0-21 0,-23 10 21 22,0 3-21-21,23-13 19-1,0 0-19 0,-23 17 20 0,3 6-20 0,20-23 18 0,0 0-18 24,-25 24 19-23,7 4-19-1,18-28 16 0,0 0-16 0,-15 25 16 0,-1 2-16 27,16-27 12-22,0 0-12-4,-15 27 12-1,0-2-12 0,15-25 14 0,0 0-14 1,-15 23 14-1,0 2-14 1,15-25 11 0,0 0-11 24,-13 27 11-21,3 3-11-3,10-30 8-1,0 0-8 0,-5 25 9 0,0-8-9 0,5-17 7 0,0 0-7 33,-6 20 7-31,-1 7-7-1,7-27 6-1,0 0-6 0,-10 28 7 1,5-6-7-1,5-22 4 1,0 0-4-1,-8 8 4 1,5 2-4 3,3-10 3 20,0 0-3-22,0 12 4-2,3 6-4 0,-3-18 2 0,0 0-2 0,3 22 2 0,2-5-2 31,-5-17 0-31,0 0 0 0,2 18 1 1,-2-1-1-1,0-17 0 0,0 0 0 0,3 20 0 0,4 0 0 2,-7-20-1 32,0 0 1-33,10 20 0-1,1 2 0 0,-11-22-1 0,0 0 1 0,12 18 0 1,1 4 0-1,-13-22-2 0,0 0 2 0,15 20-2 42,3 2 2-40,-18-22-2-1,0 0 2-1,13 18-1 0,4-6 1 0,-17-12 0 0,0 0 0 0,28 15 0 1,0-2 0-1,-28-13 0 0,0 0 0 0,31 10 0 31,-3-3 0-29,-28-7 0-2,0 0 0 0,30 5 0 0,3 0 0 0,-33-5 0 0,0 0 0 0,36 8 1 0,-6-8-1 33,-30 0 4-31,0 0-4-2,28 0 4 0,2 0-4 0,-30 0 6 0,0 0-6 0,28 0 7 0,-2 0-7 0,-26 0 7 39,0 0-7-38,25 0 8-1,-2 0-8 0,-23 0 5 0,0 0-5 1,20 0 6-1,-2 0-6 0,-18 0 2 0,0 0-2 0,20 0 3 0,3 0-3 31,-23 0 1-29,0 0-1-2,25 0 2 0,1-5-2 1,-26 5 1-1,0 0-1 0,28-8 1 0,0-2-1 0,-28 10 0 1,0 0 0 30,28-7 1-29,5-11-1-2,-33 18 0 0,0 0 0 0,30-17 1 0,-7 7-1 0,-23 10 0 1,0 0 0-1,23-8 0 35,2 3 0-33,-25 5 0-2,0 0 0 0,28-10 0 0,-5 3 0 0,-23 7 0 0,0 0 0 0,25-7 1 0,3-3-1 29,-28 10 1-27,0 0-1-2,28-18 1 0,-3 1-1 0,-25 17 1 0,0 0-1 0,16-18 2 0,-4 6-2 31,-12 12 2-27,0 0-2-3,10-10 3-1,-10 10-3 1,0 0 4-1,0 0-4 0,11-13 4 0,-6 1-4 0,-5 12 5 0,0 0-5 0,5-17 5 33,0-1-5-30,-5 18 4-3,0 0-4 0,5-17 5 1,-3 4-5-1,-2 13 3 0,0 0-3 0,3-12 4 0,2 2-4 35,-5 10 0-34,0 0 0 0,0-13 1-1,3-4-1 0,-3 17-1 0,0 0 1 0,5-20 0 0,0 0 0 0,0 3-883 0</inkml:trace>
    </iact:actionData>
  </iact:action>
  <iact:action type="add" startTime="28254">
    <iact:property name="dataType"/>
    <iact:actionData xml:id="d31">
      <inkml:trace xmlns:inkml="http://www.w3.org/2003/InkML" xml:id="stk31" contextRef="#ctx0" brushRef="#br0">19605 10466 281 0,'0'0'0'5,"0"0"0"-5,5 7 0 0,-5-7 5 0,0 0-5 1,0 0 5 3,0 0-5-1,0 0 19 0,0 0-19-1,0 0 19 4,0 0-19-1,0 0 33-3,0 0-33 0,10 5 34 4,-10-5-34-2,0 0 38-1,0 0-38 0,20 5 38 3,-2-3-38-3,-18-2 34 0,0 0-34-1,20 5 34 5,1-2-34-3,-21-3 36-2,0 0-36 0,30 2 36 4,13 3-36-1,-43-5 37-2,0 0-37-1,43 0 38 5,-12 0-38-4,-31 0 38 0,0 0-38-1,23 0 38 3,2 0-38 0,-25 0 33-3,0 0-33 1,28 0 34 4,2 0-34 7,-30 0 38-13,0 0-38-1,31 0 39 0,-3 0-39 19,-28 0 45-18,0 0-45-1,28-7 46 0,2-3-46 0,-30 10 40 0,0 0-40 20,28-15 41-19,-8 8-41-1,-20 7 34 0,0 0-34 0,16-5 35 23,1 0-35-21,-17 5 28-2,0 0-28 0,21-3 28 0,-1-7-28 0,-20 10 23 0,0 0-23 23,18-7 24-22,-6-3-24-1,-12 10 20 0,0 0-20 0,11-5 20 0,-11 5-20 21,0 0 16-19,0 0-16-2,20-13 17 0,3 1-17 0,-23 12 14 0,0 0-14 0,25-13 14 20,-5-4-14-19,-20 17 12-1,0 0-12 0,13-22 13 0,2 2-13 22,-15 20 14-19,0 0-14-3,18-25 15 0,2-10-15 0,-20 35 15 0,0 0-15 0,18-32 15 18,-5 9-15-18,-13 23 15 0,0 0-15 0,10-22 16 19,0-3-16-18,-10 25 18-1,0 0-18 0,5-22 18 0,3-6-18 19,-8 28 17-18,0 0-17 0,7-25 18-1,-4-15-18 0,-3 40 15 0,0 0-15 0,5-34 16 18,5 4-16-17,-10 30 11-1,0 0-11 0,13-25 12 21,-3 3-12-20,-10 22 10-1,0 0-10 0,5-23 11 0,0 1-11 0,-5 22 8 1,0 0-8 17,0-25 8-17,-7-5-8-1,7 30 6 0,0 0-6 0,-6-25 7 21,-6 5-7-21,12 20 5 0,0 0-5 0,-18-17 5 0,3-1-5 22,15 18 4-19,0 0-4-2,-23-22 4-1,0-5-4 0,23 27 2 0,0 0-2 0,-25-25 2 23,-1 12-2-21,26 13 2-2,0 0-2 0,-20-15 2 0,-5 5-2 0,25 10 1 0,0 0-1 21,-21-7 2-19,1-1-2-2,20 8 4 0,0 0-4 0,-20-10 4 0,-3-9-4 22,23 19 5-21,0 0-5-1,-23-18 5 0,8 3-5 0,15 15 3 0,0 0-3 2,-15-12 4 18,-6-3-4-19,21 15 3-1,0 0-3 0,-22-15 3 0,-6-3-3 24,28 18 2-23,0 0-2-1,-31-17 2 0,3 7-2 0,28 10 1 0,0 0-1 0,-20-12 2 22,2-3-2-20,18 15 2-2,0 0-2 0,-18-15 3 0,-4 2-3 0,22 13 3 25,0 0-3-24,-28-15 4-1,5 3-4 0,23 12 2 0,0 0-2 0,-20-12 3 0,-1 2-3 25,21 10 3-24,0 0-3-1,-20-8 3 0,2 1-3 0,18 7 1 0,0 0-1 0,-20-5 2 25,7 0-2-24,13 5 0-1,0 0 0 1,-13-3 0-1,3 1 0 0,10 2 0 0,0 0 0 1,0 0 0 24,-17 2 0-24,17-2-3-1,0 0 3 0,-8 3-2 0,-2 2 2 0,10-5-13 1,0 0 13 21,0 0-13-19,-13 7 13-3,13-7-26 0,0 0 26 0,0 0-26 0,-13 10 26 3,13-10-44 18,0 0 44-20,-10 3-43-1,10-3 43 0,0 0-1114 0</inkml:trace>
    </iact:actionData>
  </iact:action>
  <iact:action type="add" startTime="29414">
    <iact:property name="dataType"/>
    <iact:actionData xml:id="d32">
      <inkml:trace xmlns:inkml="http://www.w3.org/2003/InkML" xml:id="stk32" contextRef="#ctx0" brushRef="#br0">19219 8915 326 0,'0'0'0'2,"-10"0"0"19,-20 0 0-19,30 0 15-2,0 0-15 0,-41 10 15 0,-5 5-15 0,46-15 25 3,0 0-25-2,-45 17 26 5,-4 1-26-1,49-18 28-3,0 0-28 1,-40 22 29 2,-1 3-29 0,41-25 35-3,0 0-35 1,-43 32 35 3,-5-2-35-2,48-30 33-2,0 0-33 0,-59 35 34 4,1-2-34-2,58-33 27-1,0 0-27 0,-56 29 28 2,8-4-28-1,48-25 21-1,0 0-21 0,-43 23 22 3,7-6-22 1,36-17 26-7,0 0-26 2,-25 13 26 4,7-6-26-2,18-7 28-2,0 0-28 1,-12 7 28 2,4 3-28 0,8-10 30-3,0 0-30 1,0 0 30 3,-8 15-30-2,8-15 23-1,0 0-23-1,0 0 24 4,-5 13-24-2,5-13 18-2,0 0-18 0,0 12 19 5,5 1-19-4,-5-13 13 0,0 0-13-1,10 20 14 7,6 12-14 15,-16-32 8-23,0 0-8-1,20 37 8 0,5-4-8 0,-25-33 5 0,0 0-5 0,26 32 5 25,2 13-5-23,-28-45 3-2,0 0-3 1,28 45 4-1,-11-13-4 0,-17-32 4 0,0 0-4 0,26 30 4 25,4 5-4-24,-30-35 2-1,0 0-2 0,31 32 3 1,-9-7-3-1,-22-25 3 0,0 0-3 26,23 17 3-24,5-4-3-2,-28-13 2 0,0 0-2 0,31 12 3 0,-1 1-3 0,-30-13 2 25,0 0-2-24,33 10 2-1,5-5-2 1,-38-5 2-1,0 0-2 0,38 0 2 0,5 5-2 25,-43-5 2-24,0 0-2-1,49 2 2 0,-9-7-2 0,-40 5 3 0,0 0-3 0,43-10 3 25,13-7-3-24,-56 17 4-1,0 0-4 0,56-18 4 0,-10 3-4 0,-46 15 3 0,0 0-3 0,40-20 4 24,6-12-4-22,-46 32 3-2,0 0-3 0,43-30 4 0,-10 0-4 0,-33 30 1 2,0 0-1 26,25-30 2-27,-2-7-2 0,-23 37 2-1,0 0-2 0,23-35 3 0,-8 10-3 0,-15 25 4 0,0 0-4 23,13-27 4-22,0-8-4-1,-13 35 5 0,0 0-5 1,12-40 6-1,-4 3-6 25,-8 37 9-24,0 0-9-1,-3-35 10 0,-7-5-10 0,10 40 10 0,0 0-10 0,-15-42 10 24,-5 2-10-22,20 40 10-2,0 0-10 0,-23-35 10 0,0 3-10 0,23 32 11 1,0 0-11-1,-25-27 12 25,-11-8-12-23,36 35 11-2,0 0-11 0,-40-37 11 0,-1 4-11 0,41 33 10 0,0 0-10 26,-46-27 10-25,-7-3-10-1,53 30 9 1,0 0-9-1,-51-27 10 0,-7 7-10 0,58 20 8 25,0 0-8-23,-58-15 8-2,-1 7-8 0,59 8 6 0,0 0-6 0,-58-5 7 0,-1 0-7 25,59 5 5-24,0 0-5-1,-55-2 5 0,-9 2-5 0,64 0 5 0,0 0-5 0,-63 7 5 24,-3 3-5-21,66-10 4-3,0 0-4 0,-56 25 5 0,8 0-5 1,48-25 1-1,0 0-1 0,-38 30 2 27,15 2-2-26,23-32 0-1,0 0 0 0,-13 35 0 0,3 17 0 0,0-7-920 0</inkml:trace>
    </iact:actionData>
  </iact:action>
  <iact:action type="add" startTime="30709">
    <iact:property name="dataType"/>
    <iact:actionData xml:id="d33">
      <inkml:trace xmlns:inkml="http://www.w3.org/2003/InkML" xml:id="stk33" contextRef="#ctx0" brushRef="#br0">19836 9597 247 0,'0'0'0'4,"12"5"0"-4,19 5 0 20,-31-10 5-18,0 0-5-2,40 7 6 0,6-9-6 0,-46 2 17 0,0 0-17 0,51-13 17 6,5-11-17-3,-56 24 47 0,0 0-47-1,48-25 47 4,-18 5-47 0,-30 20 65-5,0 0-65 1,33-23 66 4,8-9-66-1,-41 32 59-3,0 0-59 0,41-37 60 4,-3-1-60-1,-38 38 48-3,0 0-48 0,33-32 48 4,-6 5-48-1,-27 27 44-3,0 0-44 1,28-25 44 2,-7 5-44-1,-21 20 41-1,0 0-41 0,25-20 42 3,8-5-42-2,-33 25 26-2,0 0-26 0,28-25 26 5,-10 5-26-1,-18 20 18-5,0 0-18 6,18-25 18-6,-6-9-18 25,-12 34 12-25,0 0-12-1,8-40 13 0,-3-8-13 0,-5 48 16 0,0 0-16 0,0-52 16 25,-3-5-16-24,3 57 18-1,0 0-18 0,-7-62 18 0,-6 4-18 0,13 58 20 1,0 0-20-1,-13-49 20 23,3 9-20-20,10 40 24-3,0 0-24 0,-12-35 24 1,-19 0-24-1,31 35 27 0,0 0-27 21,-38-35 27-20,-3 1-27-1,41 34 24 0,0 0-24 0,-45-30 24 19,-6 2-24-14,51 28 32-5,0 0-32 0,-48-30 32 0,2-2-32 0,46 32 27 0,0 0-27 24,-43-25 27-23,-3-2-27-1,46 27 23 0,0 0-23 0,-45-20 24 1,-11 2-24 1,56 18 19 19,0 0-19-20,-53-22 19-1,7-8-19 0,46 30 19 0,0 0-19 0,-43-32 20 22,0 7-20-21,43 25 14-1,0 0-14 0,-39-22 14 0,12 4-14 0,27 18 12 2,0 0-12 19,-23-17 13-19,-10-3-13-2,33 20 9 1,0 0-9-1,-31-18 10 0,11 8-10 24,20 10 6-23,0 0-6-1,-15-7 6 0,-3-8-6 0,18 15 3 0,0 0-3 0,-23-17 4 26,-2-3-4-25,25 20 3-1,0 0-3 1,-20-18 3 0,7 8-3-1,13 10 2 0,0 0-2 0,-15-7 2 24,-1 2-2-23,16 5 2-1,0 0-2 0,-17 0 3 0,6-5-3 0,11 5 2 2,0 0-2 23,0 0 3-24,-10-5-3-1,10 5 1 0,0 0-1 0,0 0 2 0,0 0-2 25,0 0 0-24,0 0 0-1,0 0 0 0,-7 12 0 0,-6 3-1163 1</inkml:trace>
    </iact:actionData>
  </iact:action>
  <iact:action type="add" startTime="31756">
    <iact:property name="dataType"/>
    <iact:actionData xml:id="d34">
      <inkml:trace xmlns:inkml="http://www.w3.org/2003/InkML" xml:id="stk34" contextRef="#ctx0" brushRef="#br0">19016 7561 147 0,'0'0'0'3,"0"0"0"-3,-25-22 0 0,25 22 14 0,0 0-14 0,-23-25 14 14,-5 3-14-14,28 22 21 0,0 0-21 0,-33-18 21 6,-10 6-21-4,43 12 19-1,0 0-19 2,-51-5 19 3,-2 0-19-2,53 5 26 0,0 0-26-2,-51 0 26 4,-2 5-26-3,53-5 22-1,0 0-22 1,-51 17 23 5,-7 1-23-6,58-18 28 0,0 0-28 1,-51 29 28 3,10 1-28-2,41-30 32-1,0 0-32-1,-33 45 33 4,3 7-33-2,30-52 32-1,0 0-32-1,-31 60 33 6,4 2-33 15,27-62 30-23,0 0-30 1,-26 53 30-1,3-6-30 0,23-47 28 0,0 0-28 0,-17 42 29 21,-6-2-29-20,23-40 24-1,0 0-24 0,-16 40 24 0,4 0-24 24,12-40 23-23,0 0-23-1,-8 39 24 0,-7-1-24 0,15-38 21 0,0 0-21 0,-13 35 21 46,11-8-21-43,2-27 17-3,0 0-17 0,2 22 17 0,3 8-17 1,-5-30 16-1,0 0-16 0,8 35 17 0,2 0-17 0,-10-35 14 0,0 0-14 0,18 35 14 0,0 7-14 39,-18-42 12-38,0 0-12-1,28 45 13 1,-1-8-13-1,-27-37 9 0,0 0-9 0,31 38 10 0,-1-4-10 0,-30-34 10 0,0 0-10 0,36 33 11 37,4-1-11-32,-40-32 10-5,0 0-10 0,49 23 10 0,9-4-10 0,-58-19 11 0,0 0-11 0,58 15 11 0,-4-2-11 0,-54-13 12 0,0 0-12 1,48 12 12 34,0 6-12-33,-48-18 13-2,0 0-13 0,41 10 14 2,-3-3-14-2,-38-7 16 0,0 0-16 1,33 5 16 0,12-5-16-1,-45 0 18 0,0 0-18 33,44 0 19-32,-11 0-19-1,-33 0 16 1,0 0-16-1,33-10 17 0,12-2-17 0,-45 12 14 0,0 0-14 0,48-18 14 41,1-7-14-38,-49 25 12-3,0 0-12 0,45-27 13 0,-4 0-13 0,-41 27 13 0,0 0-13 0,38-35 13 0,0-13-13 0,-38 48 10 0,0 0-10 0,33-47 10 36,-13 12-10-33,-20 35 3-3,0 0-3 0,18-47 4 0,-3-15-4 0,-15 62 2 0,0 0-2 0,13-60 2 1,-8 13-2 0,-5 47 2-1,0 0-2 45,0-40 3-42,-5-5-3-3,5 45 2 0,0 0-2 0,-13-42 2 0,-9 7-2 0,22 35 3 1,0 0-3-1,-23-35 4 0,-3 5-4 0,26 30 5 0,0 0-5 0,-28-27 6 37,-7 2-6-34,35 25 6-1,0 0-6-1,-43-22 6 0,-5-8-6-1,48 30 7 1,0 0-7-1,-46-28 7 0,5-6-7 0,41 34 7 0,0 0-7 0,-40-30 7 35,-4 0-7-33,44 30 10-2,0 0-10 0,-45-32 11 1,-1-6-11 0,46 38 12 0,0 0-12 0,-53-35 12 0,-3 13-12-1,56 22 11 1,0 0-11 0,-63-15 12 35,-6 13-12-34,69 2 11-2,0 0-11 0,-68 12 11 0,-6 18-11 0,74-30 1 0,0 0-1 0,-66 45 2 0,13 2-2 4,53-47-2 31,0 0 2-33,-43 52-2-2,10-7 2 0,33-45-14 0,0 0 14 1,-23 50-14 0,10 5 14-1,0-1-979 1</inkml:trace>
    </iact:actionData>
  </iact:action>
  <iact:action type="add" startTime="33110">
    <iact:property name="dataType"/>
    <iact:actionData xml:id="d35">
      <inkml:trace xmlns:inkml="http://www.w3.org/2003/InkML" xml:id="stk35" contextRef="#ctx0" brushRef="#br0">20092 8139 449 0,'0'0'0'2,"10"-3"0"-2,18-12 0 0,-28 15-1 0,0 0 1 0,31-17 0 0,-6-1 0 0,-25 18-1 0,0 0 1 0,30-20 0 0,3-19 0 4,-33 39 1-1,0 0-1-1,38-43 1 5,-15 9-1-3,-23 34 11-2,0 0-11 0,26-38 11 5,7-9-11-2,-33 47 16-3,0 0-16 0,30-47 16 4,-5 7-16-2,-25 40 18-2,0 0-18 1,26-43 19 3,7-9-19-2,-33 52 23-1,0 0-23-1,25-57 23 4,-15 15-23-1,-10 42 26-3,0 0-26 0,8-38 26 4,-6 8-26-2,-2 30 21-1,0 0-21-1,0-29 21 5,-2-1-21 9,2 30 19-16,0 0-19 0,-10-30 20 0,-8-2-20 20,18 32 18-19,0 0-18-1,-20-30 18 0,7 0-18 0,13 30 19 0,0 0-19 24,-10-35 20-23,-3-15-20-1,13 50 18 0,0 0-18 0,-18-52 19 0,-4-3-19 2,22 55 22 18,0 0-22-19,-28-52 23-1,-5 2-23 1,33 50 25-1,0 0-25 0,-38-42 26 25,-3 5-26-23,41 37 25-2,0 0-25 0,-41-28 26 0,3 1-26 1,38 27 25-1,0 0-25 0,-45-20 26 21,-9 2-26-20,54 18 20-1,0 0-20 0,-58-17 20 1,-3 2-20 24,61 15 18-25,0 0-18 1,-61-12 19-1,3 2-19 0,58 10 13 0,0 0-13 0,-59-3 14 2,16-2-14 23,43 5 10-24,0 0-10-1,-43 0 10 0,3 0-10 0,40 0 8 0,0 0-8 0,-33 5 8 25,7-5-8-23,26 0 2-2,0 0-2 0,-20 5 2 0,7-2-2 0,13-3 0 1,0 0 0-1,-12 10 0 25,1 2 0-23,1 3-820-2</inkml:trace>
    </iact:actionData>
  </iact:action>
  <iact:action type="add" startTime="33831">
    <iact:property name="dataType"/>
    <iact:actionData xml:id="d36">
      <inkml:trace xmlns:inkml="http://www.w3.org/2003/InkML" xml:id="stk36" contextRef="#ctx0" brushRef="#br0">19242 6558 102 0,'0'0'0'2,"0"0"0"-2,0 0 0 5,0 0 0-4,0 0 0 3,0 0 0 1,-25-15 0-1,25 15 3-1,0 0-3 0,-26-15 4 2,-2 3-4-1,28 12 13-2,0 0-13 1,-35-12 13 4,-8-1-13-4,43 13 21-1,0 0-21 1,-46-5 21 3,0 5-21-2,46 0 35-1,0 0-35 0,-43 5 36 2,-5 3-36-1,48-8 52-2,0 0-52 1,-53 17 53 4,-6 10-53-4,59-27 45 0,0 0-45-1,-61 33 45 4,-2 7-45-2,63-40 37-1,0 0-37-1,-61 39 38 7,-10-16-38-6,71-23 38-1,0 0-38 18,-63 25 38-19,9 2-38-1,54-27 32 0,0 0-32 0,-43 30 32 23,10 5-32-22,33-35 26-1,0 0-26 0,-25 27 27 0,4 1-27 0,21-28 33 0,0 0-33 23,-15 27 33-22,3 5-33-1,12-32 27 0,0 0-27 0,-8 43 28 0,5 1-28 24,3-44 21-24,0 0-21 1,3 43 22-1,5-18-22 0,-8-25 13 0,0 0-13 0,12 22 14 25,-2 0-14-24,-10-22 8-1,0 0-8 0,18 18 8 0,2 4-8 0,-20-22 3 0,0 0-3 2,28 25 4 24,8 2-4-25,-36-27 2 0,0 0-2-1,40 30 3 0,6-10-3 0,-46-20 2 0,0 0-2 23,48 20 3-21,3 0-3-2,-51-20 6 0,0 0-6 0,43 22 7 0,-12-12-7 26,-31-10 10-24,0 0-10-2,33 13 11 0,17-1-11 0,-50-12 14 0,0 0-14 0,49 8 15 0,-11-8-15 24,-38 0 20-22,0 0-20-2,40-3 21 0,16-9-21 0,-56 12 22 0,0 0-22 0,53-18 23 28,-2-4-23-27,-51 22 21-1,0 0-21 0,46-32 21 0,5-1-21 0,-51 33 17 0,0 0-17 0,45-30 18 25,-7 6-18-23,-38 24 14-2,0 0-14 0,36-28 15 0,2-4-15 0,-38 32 12 0,0 0-12 26,38-38 13-25,-13-1-13-1,-25 39 8 0,0 0-8 0,21-38 8 1,-6 1-8-1,-15 37 3 24,0 0-3-23,13-40 3-1,-8 10-3 0,-5 30 2 0,0 0-2 0,2-32 2 1,-2 7-2 25,0 25 1-25,0 0-1-1,-5-25 1 0,-10-7-1 0,15 32 1 0,0 0-1 0,-20-33 1 27,-8 9-1-26,28 24 2-1,0 0-2 0,-31-25 2 0,-2 0-2 0,33 25 4 0,0 0-4 0,-38-18 4 26,-7-4-4-23,45 22 6-3,0 0-6 0,-46-22 7 0,0 2-7 0,46 20 9 0,0 0-9 0,-40-10 9 28,-6 5-9-27,46 5 4 0,0 0-4-1,-36 10 5 0,8 2-5 0,28-12 0 0,0 0 0 0,-20 13 0 25,2 4 0-23,18-17-2-2,0 0 2 0,-15 27-1 0,-8 3 1 0,0 0-911 0</inkml:trace>
    </iact:actionData>
  </iact:action>
  <iact:action type="add" startTime="35142">
    <iact:property name="dataType"/>
    <iact:actionData xml:id="d37">
      <inkml:trace xmlns:inkml="http://www.w3.org/2003/InkML" xml:id="stk37" contextRef="#ctx0" brushRef="#br0">19625 7006 225 0,'0'0'0'3,"0"0"0"-3,15-7 0 0,-15 7 21 1,0 0-21-1,10-5 22 0,1 0-22 0,-11 5 39 0,0 0-39 2,22-10 39 4,19-10-39-2,-41 20 28-1,0 0-28 0,41-25 29 4,-1 3-29-4,-40 22 45-1,0 0-45 0,41-23 45 4,5-2-45-2,-46 25 38-1,0 0-38-1,43-32 39 4,5-5-39-1,-48 37 33-3,0 0-33 1,46-40 34 2,-13 13-34 0,-33 27 27-3,0 0-27 2,27-33 28 0,-1-7-28 0,-26 40 25-2,0 0-25 1,18-44 26 4,-6 19-26-3,-12 25 30-2,0 0-30 1,8-30 30 4,0-5-30 7,-8 35 30-13,0 0-30-1,2-45 31 0,-7 3-31 25,5 42 28-23,0 0-28-2,-8-40 29 0,-2 5-29 1,10 35 25 0,0 0-25-1,-10-40 25 0,-8 3-25 22,18 37 22-21,0 0-22-1,-23-40 22 0,-4 8-22 0,27 32 19 0,0 0-19 2,-31-25 20 22,-4 0-20-21,35 25 14-3,0 0-14 0,-38-20 14 0,-3 5-14 1,41 15 12-1,0 0-12 1,-46-10 13 21,-5-2-13-21,51 12 9-1,0 0-9 0,-48-5 10 0,8 10-10 24,40-5 7-23,0 0-7-1,-36 0 7 0,-2-13-7 0,38 13 5 0,0 0-5 0,-33-14 6 27,5 1-6-26,28 13 2-1,0 0-2 0,-25-12 2 0,2-3-2 0,23 15 0 0,0 0 0 0,-15-13 0 25,2 6 0-23,0-6-807-2</inkml:trace>
    </iact:actionData>
  </iact:action>
  <iact:action type="add" startTime="35912">
    <iact:property name="dataType"/>
    <iact:actionData xml:id="d38">
      <inkml:trace xmlns:inkml="http://www.w3.org/2003/InkML" xml:id="stk38" contextRef="#ctx0" brushRef="#br0">19006 5516 259 0,'0'0'0'1,"-10"0"0"6,-16 0 0-3,26 0 6-1,0 0-6-1,-35 2 7 4,-3 3-7-2,38-5 18-2,0 0-18 0,-43 5 18 5,-6 7-18-3,49-12 15-1,0 0-15-1,-50 13 16 4,-4 9-16-1,54-22 22-4,0 0-22 2,-55 23 22 3,-6-6-22-2,61-17 27-2,0 0-27 2,-56 20 28 1,10 7-28-1,46-27 27-2,0 0-27 1,-38 28 27 3,5 2-27-2,33-30 26-2,0 0-26 1,-25 30 27 3,10 4-27-2,15-34 28-2,0 0-28 1,-18 40 29 4,5-2-29-3,13-38 22-2,0 0-22 19,-13 37 22-21,1 5-22 0,12-42 16 0,0 0-16 0,-10 40 16 20,5-5-16-20,5-35 11 0,0 0-11 0,-3 30 12 0,3-5-12 23,0-25 8-22,0 0-8-1,3 27 9 0,-1 8-9 0,-2-35 7 0,0 0-7 0,10 30 8 32,-2-8-8-30,-8-22 8-2,0 0-8 0,18 22 9 1,7-2-9-1,-25-20 12 0,0 0-12 0,33 28 12 0,0-6-12 21,-33-22 13-20,0 0-13-1,35 23 14 0,11-4-14 0,-46-19 21 1,0 0-21-1,48 23 21 27,-2-1-21-26,-46-22 25-1,0 0-25 0,46 18 26 0,7-1-26 0,-53-17 25 0,0 0-25 27,56 17 26-24,-13-9-26-3,-43-8 18 0,0 0-18 0,46-5 19 0,12-15-19 0,-58 20 15 0,0 0-15 24,58-22 16-24,-9-3-16 0,-49 25 11 1,0 0-11-1,48-23 11 0,8 1-11 25,-56 22 15-24,0 0-15-1,50-30 15 0,-14-2-15 0,-36 32 20 0,0 0-20 0,33-25 20 33,-3-3-20-32,-30 28 21-1,0 0-21 0,33-24 22 0,-5-11-22 0,-28 35 21 0,0 0-21 0,31-35 21 0,-16 0-21 3,-15 35 12 25,0 0-12-26,15-40 12-1,-7 10-12-1,-8 30 8 1,0 0-8-1,7-29 9 0,-12-6-9 0,5 35 12 0,0 0-12 30,-5-35 13-28,-5 0-13-2,10 35 15 0,0 0-15 0,-13-32 15 0,-7-6-15 0,20 38 16 0,0 0-16 1,-20-35 16 31,5 6-16-31,15 29 18-1,0 0-18 0,-13-28 19 0,-2 1-19 0,15 27 20 1,0 0-20 0,-16-20 21-1,1 3-21 28,15 17 17-26,0 0-17-2,-23-18 18 0,-12 3-18 1,35 15 15-1,0 0-15 0,-38-17 15 0,5 9-15 30,33 8 13-29,0 0-13-1,-33-7 13 1,-3 4-13-1,36 3 9 0,0 0-9 0,-43-2 10 0,-3-3-10 2,46 5 10 28,0 0-10-27,-48-5 11-3,0 15-11 0,48-10 7 0,0 0-7 0,-48 7 7 0,-11 3-7 0,59-10 5 1,0 0-5 0,-63 13 6 28,5 4-6-28,58-17 3-1,0 0-3 0,-51 18 4 0,-2 4-4 0,53-22 2 0,0 0-2 1,-49 22 2 38,11 3-2-36,38-25 1-3,0 0-1 0,-33 35 1 0,8 5-1 0,25-40 0 0,0 0 0 0,-25 47 0 0,7 10 0 1,18-57-5 0,0 0 5 0,-15 55-5 27,-3 2 5-27,3 6-1107-1</inkml:trace>
    </iact:actionData>
  </iact:action>
  <iact:action type="add" startTime="37287">
    <iact:property name="dataType"/>
    <iact:actionData xml:id="d39">
      <inkml:trace xmlns:inkml="http://www.w3.org/2003/InkML" xml:id="stk39" contextRef="#ctx0" brushRef="#br0">19859 5862 259 0,'0'0'0'4,"7"-3"0"-4,21-12 0 0,-28 15 6 20,0 0-6-19,36-20 7 0,-1-12-7-1,-35 32 10 0,0 0-10 0,31-33 11 3,-1-1-11 1,-30 34 12-2,0 0-12 2,30-33 13 1,-4 3-13 1,-26 30 34-5,0 0-34 2,20-34 35 2,3-1-35 0,-23 35 48-4,0 0-48 2,15-40 49 4,3-2-49-3,-18 42 47-2,0 0-47 0,13-40 47 4,-6 10-47-2,-7 30 49-1,0 0-49 1,8-40 49 0,-1-12-49 0,-7 52 48-1,0 0-48-1,3-52 49 4,-8-1-49 4,5 53 59-10,0 0-59 0,-8-52 59 28,-4-5-59-28,12 57 50 0,0 0-50 1,-18-55 51-1,0 10-51 0,18 45 43 1,0 0-43-1,-20-45 43 23,-8 8-43-21,28 37 32-2,0 0-32 0,-33-32 33 0,-8 12-33 0,41 20 31 24,0 0-31-22,-50-23 31-2,-9 6-31 0,59 17 25 0,0 0-25 0,-58-17 26 0,7 4-26 28,51 13 20-26,0 0-20-2,-43-17 20 0,2 2-20 0,41 15 16 0,0 0-16 0,-38-13 17 0,10 6-17 26,28 7 13-25,0 0-13-1,-20-10 14 0,-5 3-14 0,25 7 15 0,0 0-15 0,-21-5 16 28,-4 5-16-27,25 0 13-1,0 0-13 0,-20-8 14 0,7 3-14 0,13 5 12 0,0 0-12 0,-13-5 13 27,13 5-13-25,0 0 11-2,0 0-11 0,-12-7 11 0,12 7-11 0,0 0 10 0,0 0-10 0,0 0 11 25,0 0-11-24,0 0 8-1,0 0-8 0,-10-5 8 0,10 5-8 0,0 0 4 0,0 0-4 27,0 0 5-27,0 0-5 1,0 0-1071-1</inkml:trace>
    </iact:actionData>
  </iact:action>
  <iact:action type="add" startTime="38181">
    <iact:property name="dataType"/>
    <iact:actionData xml:id="d40">
      <inkml:trace xmlns:inkml="http://www.w3.org/2003/InkML" xml:id="stk40" contextRef="#ctx0" brushRef="#br0">19080 4104 303 0,'0'0'0'1,"0"0"0"4,-23-14 0-1,23 14 2-1,0 0-2 0,-18-8 2 2,3 3-2-1,15 5 5-1,0 0-5-1,-16-7 5 4,-4-3-5-2,20 10 5-2,0 0-5 1,-23-5 5 3,6 2-5-2,17 3 7-2,0 0-7 1,-23-5 8 5,-10 5-8-6,33 0 11 0,0 0-11 1,-41 0 11 3,-7 13-11-2,48-13 14-1,0 0-14 0,-48 12 14 2,-8 3-14-1,56-15 18-2,0 0-18 1,-56 20 18 7,0 7-18-10,56-27 27 2,0 0-27 1,-53 25 28 3,7 3-28 1,46-28 30-6,0 0-30 1,-40 25 30 25,4 7-30-24,36-32 26-3,0 0-26 0,-28 30 26 0,-2 0-26 0,30-30 21 0,0 0-21 0,-26 27 21 25,4 3-21-23,22-30 19-2,0 0-19 0,-21 17 19 0,6 1-19 1,15-18 24-1,0 0-24 23,-8 17 24-22,3 3-24-1,5-20 22 0,0 0-22 0,-2 22 22 0,2 8-22 26,0-30 18-26,0 0-18 1,-5 28 19-1,2-18-19 0,3-10 10 0,0 0-10 1,-2 12 10 0,2-5-10 21,0-7 5-20,0 0-5-2,2 15 5 0,1 0-5 0,-3-15 2 0,0 0-2 0,5 20 3 28,-3 0-3-27,-2-20 3-1,0 0-3 1,5 23 4-1,3 4-4 0,-8-27 5 0,0 0-5 0,10 30 5 27,0-5-5-26,-10-25 7-1,0 0-7 1,11 17 7-1,-4-4-7 0,-7-13 9 0,0 0-9 1,8 15 9 22,4 7-9-21,-12-22 9-2,0 0-9 0,13 25 10 0,-3-3-10 0,-10-22 8 26,0 0-8-25,8 18 8-1,-3-6-8 0,-5-12 8 0,0 0-8 0,8 12 8 0,-6-2-8 24,-2-10 6-23,0 0-6 0,10 13 7-1,6 9-7 0,-16-22 5 0,0 0-5 0,15 20 5 25,0 0-5-23,-15-20 6-2,0 0-6 0,13 13 7 0,4-1-7 0,-17-12 5 0,0 0-5 0,28 5 6 26,13 7-6-24,-41-12 5-2,0 0-5 0,38 13 5 0,-10-3-5 0,-28-10 4 0,0 0-4 2,23 5 4 23,2 2-4-21,-25-7 2-4,0 0-2 1,28 5 3-1,2-2-3 0,-30-3 6 0,0 0-6 0,31 10 6 23,-1-3-6-19,-30-7 4-4,0 0-4 0,28 10 5 0,-2-10-5 0,-26 0 6 0,0 0-6 26,25 0 6-26,-2 0-6 1,-23 0 6-1,0 0-6 1,20 5 7-1,0-2-7 0,-20-3 7 23,0 0-7-22,21 2 7-1,-1-2-7 0,-20 0 7 0,0 0-7 0,23 0 7 2,5 0-7 20,-28 0 9-20,0 0-9-2,30-5 9 0,-4 0-9 0,-26 5 9 0,0 0-9 0,22-12 9 28,-1 2-9-26,-21 10 7-2,0 0-7 0,23-8 8 0,10-7-8 0,-33 15 9 0,0 0-9 0,28-17 9 29,-3-3-9-28,-25 20 8-1,0 0-8 0,25-17 9 0,6-6-9 0,-31 23 8 0,0 0-8 0,28-27 9 26,-3 2-9-24,-25 25 7-2,0 0-7 0,18-27 7 0,0 7-7 0,-18 20 2 0,0 0-2 24,22-23 2-23,-1-12-2-1,-21 35 1 0,0 0-1 0,25-34 1 0,-10 6-1 25,-15 28 2-24,0 0-2-1,13-30 2 0,-5-10-2 0,-8 40 2 0,0 0-2 0,5-37 3 27,-5 15-3-26,0 22 2-1,0 0-2 0,0-30 2 0,5-10-2 0,-5 40 2 0,0 0-2 0,0-35 3 28,0 10-3-27,0 25 2-1,0 0-2 0,0-17 3 0,-5 2-3 0,5 15 2 0,0 0-2 0,0-12 2 27,0-6-2-24,0 18 2-3,0 0-2 0,0-12 2 0,0-1-2 0,0 13 2 0,0 0-2 0,-5-15 3 25,-6 3-3-22,11 12 3-2,0 0-3-1,-12-18 3 0,-1 6-3 0,13 12 3 0,0 0-3 0,-13-12 4 24,3-3-4-23,10 15 2-1,0 0-2 0,-5-13 3 0,0 1-3 0,5 12 1 26,0 0-1-24,-5-13 1-2,0 3-1 0,5 10 0 0,0 0 0 0,0 0 0 0,-8-12 0 29,8 12-9-28,0 0 9-1,0 0-8 0,-7-13 8 0,-6-1-874 0</inkml:trace>
    </iact:actionData>
  </iact:action>
  <iact:action type="add" startTime="43059">
    <iact:property name="dataType"/>
    <iact:actionData xml:id="d41">
      <inkml:trace xmlns:inkml="http://www.w3.org/2003/InkML" xml:id="stk41" contextRef="#ctx0" brushRef="#br0">20678 15154 303 0,'0'0'0'3,"0"0"0"1,28-17 0 0,-28 17 6-2,0 0-6 2,20-13 7 1,-4 3-7 0,-16 10 20-4,0 0-20 2,20-14 21 3,13-9-21-1,-33 23 35-4,0 0-35 3,38-27 35 1,-5 2-35-1,-33 25 52-1,0 0-52-1,28-28 52 4,15-9-52-1,-43 37 32-3,0 0-32 0,41-42 33 5,2-3-33-4,-43 45 29-1,0 0-29 1,45-45 30 3,4-7-30-2,-49 52 41-2,0 0-41 1,45-52 41 3,-2-10-41-2,-43 62 47-1,0 0-47 1,38-60 47 2,1 3-47 13,-39 57 48-18,0 0-48-1,35-55 49 0,-5 3-49 0,-30 52 33 1,0 0-33 24,28-50 34-23,-2-3-34-1,-26 53 32-1,0 0-32 1,25-62 33-1,-2-10-33 0,-23 72 34 0,0 0-34 25,18-87 34-24,0-3-34-1,-18 90 30 0,0 0-30 0,15-89 31 0,5 9-31 28,-20 80 25-27,0 0-25-1,18-74 26 0,-8-4-26 0,-10 78 22 0,0 0-22 0,8-79 23 0,2-3-23 27,-10 82 16-25,0 0-16-2,10-85 16 0,-10-17-16 0,0 102 13 0,0 0-13 0,0-97 13 0,5 5-13 28,-5 92 11-26,0 0-11-2,8-100 12 0,-3-9-12 0,-5 109 12 0,0 0-12 0,2-122 12 0,1-5-12 28,-3 127 14-26,0 0-14-2,7-127 15 0,1 12-15 0,-8 115 15 0,0 0-15 0,2-119 16 0,-7-13-16 28,5 132 16-26,0 0-16-1,-7-132 16-1,-3 10-16 0,10 122 18 0,0 0-18 0,-13-124 18 0,-5-16-18 27,18 140 16-24,0 0-16-3,-15-146 16 0,5-4-16 0,10 150 15 0,0 0-15 0,-15-139 16 0,-11 7-16 25,26 132 20-24,0 0-20-1,-25-139 20 0,2-8-20 0,23 147 23 0,0 0-23 0,-23-144 24 28,-2 14-24-27,25 130 24-1,0 0-24 0,-33-134 25 0,-3-8-25 0,36 142 25 0,0 0-25 0,-40-135 25 28,-1 16-25-27,41 119 24-1,0 0-24 0,-46-124 25 0,1-16-25 0,45 140 17 0,0 0-17 0,-41-142 18 28,6 8-18-26,35 134 14-2,0 0-14 0,-33-122 15 0,0 10-15 0,33 112 11 0,0 0-11 0,-31-107 11 25,6-2-11-23,25 109 9-2,0 0-9 0,-23-105 10 0,-5 10-10 0,28 95 9 0,0 0-9 25,-23-87 9-23,-2 3-9-2,25 84 8 0,0 0-8 0,-26-77 9 1,-1-3-9-1,27 80 8 25,0 0-8-24,-26-72 9-1,11-10-9 0,15 82 7 0,0 0-7 0,-13-85 7 0,3-2-7 25,10 87 7-23,0 0-7-2,-7-82 7 0,1 12-7 0,6 70 4 0,0 0-4 0,-5-70 5 24,-5 8-5-22,10 62 3-2,0 0-3 0,-12-50 4 0,1 16-4 0,11 34 1 0,0 0-1 0,-7-28 2 24,2-2-2-23,5 30 0-1,0 0 0 1,-3-17 0-1,3 2 0 0,0 15 0 26,0 0 0-25,0 0 0 0,3-12 0-1,-3 12-6 0,0 0 6 0,0 0-5 0,15-3 5 2,0 3-1447 20</inkml:trace>
    </iact:actionData>
  </iact:action>
  <iact:action type="add" startTime="44057">
    <iact:property name="dataType"/>
    <iact:actionData xml:id="d42">
      <inkml:trace xmlns:inkml="http://www.w3.org/2003/InkML" xml:id="stk42" contextRef="#ctx0" brushRef="#br0">20353 8258 449 0,'0'0'0'1,"0"0"0"-1,10 0 0 0,-10 0 7 0,0 0-7 0,11-10 8 1,-11 10-8 1,0 0 11 0,0 0-11 1,22-30 11 3,4-17-11-2,-26 47 15-2,0 0-15 1,30-52 16 3,1-5-16-1,-31 57 21-3,0 0-21 0,20-65 21 4,-5-5-21-1,-15 70 19-3,0 0-19 0,13-75 20 4,-3-12-20-2,-10 87 17-1,0 0-17-1,8-82 17 4,4 3-17-1,-12 79 40-4,0 0-40 2,16-65 40 3,-4 8-40-2,-12 57 71-2,0 0-71 1,16-43 71 3,9 8-71 1,-25 35 66-7,0 0-66 19,28-32 66-18,2 7-66-1,-30 25 71 0,0 0-71 0,33-27 72 28,3-8-72-27,-36 35 56-1,0 0-56 0,33-32 56 0,-13 14-56 0,-20 18 42 0,0 0-42 0,23-12 42 26,12 4-42-24,-35 8 31-2,0 0-31 0,41 8 32 0,12 19-32 0,-53-27 25 1,0 0-25-1,59 45 25 27,-1 7-25-26,-58-52 15-1,0 0-15 0,56 57 15 0,-8 3-15 0,-48-60 9 0,0 0-9 24,43 57 9-23,-5-4-9-1,-38-53 5 0,0 0-5 1,28 40 6 0,-5-6-6-1,-23-34 3 26,0 0-3-25,18 25 3-1,-3-10-3 0,-15-15 1 0,0 0-1 0,0 0 2 0,13 15-2 26,-13-15 2-25,0 0-2 0,0 0 2-1,0 0-2 0,0 0 2 0,0 0-2 0,0 0 2 0,0 0-2 25,0 0 3-24,0 0-3-1,-21-20 3 0,-6 3-3 0,27 17 2 0,0 0-2 1,-39-23 2 25,-9 11-2-24,48 12 0-2,0 0 0 0,-53-5 1 0,-10 12-1 0,63-7 0 0,0 0 0 0,-66 20 0 28,5 18 0-27,61-38 0 0,0 0 0-1,-64 44 0 0,3 4 0 0,61-48 0 0,0 0 0 0,-61 52 0 25,11-12 0-23,50-40 0-2,0 0 0 0,-43 30 0 0,-1-3 0 0,44-27 0 0,0 0 0 26,-38 20 0-24,5-10 0-2,33-10 0 0,0 0 0 0,-23 5 1 1,13-3-1-1,10-2 0 1,0 0 0 24,0 0 1-25,0 0-1 0,0 0 0 1,0 0 0-1,10 5 1 0,36-17-1 23,-46 12 1-22,0 0-1-1,53-22 1 0,8-8-1 0,-61 30 1 0,0 0-1 0,61-35 2 28,0-5-2-27,-61 40 3-1,0 0-3 0,51-35 4 0,-10 5-4 0,-41 30 4 0,0 0-4 0,32-32 5 24,-4 2-5-22,-28 30 6-2,0 0-6 0,21-30 7 0,-11 13-7 0,-10 17 8 0,0 0-8 24,0 0 9-23,-13-13-9-1,13 13 9 0,0 0-9 0,-23 8 9 0,-15 14-9 26,38-22 9-25,0 0-9-1,-43 25 10 0,0 3-10 0,43-28 6 0,0 0-6 0,-48 34 6 3,-6-4-6 20,54-30 5-22,0 0-5-1,-53 30 5 0,-3 2-5 0,56-32 3 0,0 0-3 0,-43 25 3 27,15-7-3-25,28-18 3-2,0 0-3 0,-17 12 3 0,1-2-3 0,16-10 1 0,0 0-1 0,0 0 2 26,-12 13-2-23,-1-1-1180-3</inkml:trace>
    </iact:actionData>
  </iact:action>
  <iact:action type="add" startTime="46269">
    <iact:property name="dataType"/>
    <iact:actionData xml:id="d43">
      <inkml:trace xmlns:inkml="http://www.w3.org/2003/InkML" xml:id="stk43" contextRef="#ctx0" brushRef="#br0">22015 8079 180 0,'0'0'0'2,"0"0"0"-1,26 40 0-1,-26-40 17 0,0 0-17 2,33 42 18 20,-3 8-18-20,-30-50 42-2,0 0-42 0,33 65 43 0,-5 12-43 0,-28-77 45 3,0 0-45-1,25 79 46 4,-2-2-46-2,-23-77 33-2,0 0-33 1,23 75 33 4,5-5-33-1,-28-70 26-6,0 0-26 2,31 65 26 4,-4 4-26-2,-27-69 19-2,0 0-19 0,26 80 20 8,-3 7-20-9,-23-87 17 1,0 0-17 1,28 87 18 3,2-5-18 13,-30-82 21-18,0 0-21-1,30 77 21 1,-9 3-21-1,-21-80 27 1,0 0-27 30,18 87 27-29,-3 18-27-2,-15-105 27 0,0 0-27 0,15 104 27 0,5-7-27 0,-20-97 29 0,0 0-29 0,15 95 29 25,1-8-29-23,-16-87 33-2,0 0-33 0,15 89 33 0,5 1-33 0,-20-90 30 0,0 0-30 30,18 100 30-29,-3 4-30-1,-15-104 25 0,0 0-25 0,18 107 26 0,-3-12-26 0,-15-95 22 0,0 0-22 1,15 94 23 24,1-2-23-24,-16-92 24-1,0 0-24 0,15 105 25 0,-2 7-25 0,-13-112 27 1,0 0-27 29,10 99 27-28,0-2-27-1,-10-97 24-1,0 0-24 0,10 93 24 0,-10-6-24 1,0-87 24-1,0 0-24 0,0 87 24 25,0 10-24-24,0-97 23-1,0 0-23 0,3 92 24 0,-1-12-24 0,-2-80 21 0,0 0-21 27,0 74 22-26,-5 1-22-1,5-75 19 0,0 0-19 0,-5 77 20 0,-3-7-20 0,8-70 20 31,0 0-20-30,-10 77 21-1,3 12-21 0,7-89 19 0,0 0-19 0,-6 95 20 0,-1-8-20 0,7-87 16 0,0 0-16 28,-10 80 16-26,5-3-16-2,5-77 16 0,0 0-16 0,-8 80 16 0,0-1-16 0,8-79 13 0,0 0-13 26,-10 85 14-25,0 7-14-1,10-92 12 0,0 0-12 0,-10 94 13 0,-10-1-13 2,20-93 11 22,0 0-11-23,-21 79 11-1,-7-7-11 0,28-72 10 0,0 0-10 0,-27 77 10 0,1 11-10 23,26-88 8-21,0 0-8-2,-23 97 8 0,1 2-8 0,22-99 8 0,0 0-8 0,-23 97 8 27,-5-12-8-27,28-85 10 0,0 0-10 0,-26 84 11 0,9 1-11 0,17-85 10 1,0 0-10 23,-18 95 11-23,3 9-11 0,15-104 8-1,0 0-8 1,-21 102 9-1,-4-7-9 0,25-95 8 25,0 0-8-23,-28 87 9-2,0-7-9 0,28-80 7 0,0 0-7 1,-28 77 7-1,-7 7-7 25,35-84 6-24,0 0-6-1,-36 87 7 0,8 1-7 0,28-88 7 0,0 0-7 0,-28 82 7 23,3-15-7-22,25-67 5-1,0 0-5 0,-23 60 6 0,5-11-6 0,18-49 6 0,0 0-6 22,-12 48 6-21,-6-1-6-1,18-47 6 0,0 0-6 0,-15 47 6 0,10-9-6 23,5-38 6-22,0 0-6-1,-5 37 7 0,-6 5-7 0,11-42 4 0,0 0-4 0,-12 37 5 23,2-14-5-21,10-23 4-2,0 0-4 0,-3 17 4 0,3 3-4 0,0-20 1 13,0 0-1-13,-5 18 1 0,2-6-1 9,3-12 0-8,0 0 0-1,-2 10 0 2,2-10 0 15,0 0-2-16,0 0 2-1,-5 10-1 0,5-10 1 1,0 0-1284 3</inkml:trace>
    </iact:actionData>
  </iact:action>
  <iact:action type="add" startTime="47207">
    <iact:property name="dataType"/>
    <iact:actionData xml:id="d44">
      <inkml:trace xmlns:inkml="http://www.w3.org/2003/InkML" xml:id="stk44" contextRef="#ctx0" brushRef="#br0">21668 14935 763 0,'0'0'0'1,"0"0"0"0,0 0 0-1,0 0-1 0,0 0 1 0,0 0-1 0,0 0 1 4,0 0-6-1,0 0 6-1,0 0-6 5,18 18 6-3,-18-18-12-2,0 0 12 1,22 27-12 3,11 23 12-2,-33-50-29-2,0 0 29 0,36 60-29 5,-6 4 29-2,-30-64-26-4,0 0 26 1,18 67-25 4,0 1 25-1,-18-68-20-3,0 0 20 0,15 57-20 5,-2-17 20-4,-13-40-1 0,0 0 1-1,18 35 0 4,7-1 0-1,-25-34 4-3,0 0-4 1,23 30 4 2,-11-15-4-1,-12-15 26-2,0 0-26 2,13 8 27 2,5-3-27-3,-18-5 42 0,0 0-42-1,25 0 43 6,6-5-43 0,-31 5 48-7,0 0-48 0,33-18 49 27,-3-14-49-27,-30 32 49-1,0 0-49 0,25-42 49 0,-4-16-49 0,-21 58 48 0,0 0-48 0,18-59 49 27,2-6-49-25,-20 65 41-2,0 0-41 0,20-55 42 0,0 5-42 0,-20 50 34 0,0 0-34 0,13-39 35 26,-5 6-35-24,-8 33 27-2,0 0-27 0,5-20 28 0,-3 3-28 0,-2 17 14 0,0 0-14 35,3-10 15-34,-3 10-15-1,0 0 9 0,0 0-9 0,0 0 9 0,0 0-9 0,0 0 5 0,0 0-5 0,0 0 5 2,0 0-5 2,0 0 2-2,0 0-2 1,0 0 3 3,-5 17-3-2,5-17 3-2,0 0-3 1,-3 13 4 3,1 2-4 16,2-15 3-22,0 0-3 0,-3 17 4 0,1-4-4 1,2-13 4-1,0 0-4 22,-3 15 4-20,-10-6-4-2,13-9 2 0,0 0-2 0,-12 8 3 1,-3-1-3 25,15-7 1-25,0 0-1-1,-18 0 2 0,-15 0-2 0,33 0 1 0,0 0-1 0,-38-10 2 0,-5-4-2 23,43 14 1-22,0 0-1 0,-44-23 1-1,-4 1-1 0,48 22 1 0,0 0-1 0,-43-18 2 21,8 1-2-20,35 17 1-1,0 0-1 0,-28-18 2 0,7 8-2 21,21 10 2-20,0 0-2-1,-10-4 3 0,10 4-3 0,0 0 3 0,0 0-3 0,-12-10 4 23,12 10-4-22,0 0 4-1,0 0-4 0,0 0 5 0,0 0-5 23,0 0 5-23,0 0-5 1,25 10 5-1,33 12-5 0,-58-22 4 0,0 0-4 0,59 27 5 23,-21-14-5-21,-38-13 3-2,0 0-3 0,28 10 3 0,-6-3-3 0,-22-7 2 0,0 0-2 24,21 5 3-24,-6-5-3 1,-15 0 1-1,0 0-1 0,13-5 2 0,-1 0-2 26,-12 5 1-25,0 0-1-1,5-7 1 0,-15-11-1 0,10 18 0 1,0 0 0-1,-17-22 1 0,-14 2-1 25,31 20 0-23,0 0 0-2,-30-10 1 0,2 0-1 0,28 10 0 0,0 0 0 0,-31 5 0 29,6 12 0-28,0 1-976-1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2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98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568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17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239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28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226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758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339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653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4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4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1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231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133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83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20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074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0840EB-3049-423E-AD38-92260EB4B38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3FEE07-0A61-4C38-A598-626803D680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8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microsoft.com/office/2011/relationships/inkAction" Target="../ink/inkAction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2.png"/><Relationship Id="rId5" Type="http://schemas.microsoft.com/office/2011/relationships/inkAction" Target="../ink/inkAction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3.png"/><Relationship Id="rId5" Type="http://schemas.microsoft.com/office/2011/relationships/inkAction" Target="../ink/inkAction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4.png"/><Relationship Id="rId5" Type="http://schemas.microsoft.com/office/2011/relationships/inkAction" Target="../ink/inkAction5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microsoft.com/office/2011/relationships/inkAction" Target="../ink/inkAction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F8691-2240-41C9-9A8F-3954BD5FF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68362"/>
            <a:ext cx="7772400" cy="2387600"/>
          </a:xfrm>
        </p:spPr>
        <p:txBody>
          <a:bodyPr/>
          <a:lstStyle/>
          <a:p>
            <a:r>
              <a:rPr lang="es-CL" dirty="0"/>
              <a:t>Plan de trabajo 8</a:t>
            </a:r>
            <a:br>
              <a:rPr lang="es-CL" dirty="0"/>
            </a:br>
            <a:r>
              <a:rPr lang="es-CL" dirty="0"/>
              <a:t>Matemáticas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AA303B-44BE-4A59-B839-2389D465C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s-ES" dirty="0"/>
              <a:t>Profesora Macarena Zavala</a:t>
            </a:r>
          </a:p>
          <a:p>
            <a:pPr algn="r"/>
            <a:r>
              <a:rPr lang="es-ES" dirty="0"/>
              <a:t>Segundo Básico A</a:t>
            </a:r>
          </a:p>
          <a:p>
            <a:pPr algn="r"/>
            <a:r>
              <a:rPr lang="es-ES" dirty="0"/>
              <a:t>Segundo básico B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273CDD-6647-417E-863B-0CFF0385B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9" y="243836"/>
            <a:ext cx="832176" cy="78645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15692D4-1D06-435B-8F5D-532B0BC8F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6"/>
    </mc:Choice>
    <mc:Fallback>
      <p:transition spd="slow" advTm="4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de 10 en 10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tu cuaderno registra de la siguiente manera la cantidad que contaste: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D08456-0478-4A9B-9AC7-857F6EEEC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343275"/>
            <a:ext cx="7820025" cy="1752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7EFBF3CC-F4F3-4979-A3CE-8D3E69B3969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13680" y="4612320"/>
              <a:ext cx="1959840" cy="43128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7EFBF3CC-F4F3-4979-A3CE-8D3E69B396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4320" y="4602960"/>
                <a:ext cx="1978560" cy="450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85616FF-B2BF-47C6-820F-987D4A3C3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1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40"/>
    </mc:Choice>
    <mc:Fallback>
      <p:transition spd="slow" advTm="23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CF8A-E166-47AA-BCDF-8F95DE39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Ahora contamos utilizando la tabla del 100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6FCE8A-780A-400F-95A7-F96B6D52EE64}"/>
              </a:ext>
            </a:extLst>
          </p:cNvPr>
          <p:cNvPicPr/>
          <p:nvPr/>
        </p:nvPicPr>
        <p:blipFill rotWithShape="1">
          <a:blip r:embed="rId4"/>
          <a:srcRect t="886"/>
          <a:stretch/>
        </p:blipFill>
        <p:spPr bwMode="auto">
          <a:xfrm>
            <a:off x="1499235" y="1908492"/>
            <a:ext cx="5612130" cy="426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B281FC8-F8F4-463E-9668-49787FA05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9"/>
    </mc:Choice>
    <mc:Fallback>
      <p:transition spd="slow" advTm="11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CF8A-E166-47AA-BCDF-8F95DE39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Contando con la tabla: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6FCE8A-780A-400F-95A7-F96B6D52EE64}"/>
              </a:ext>
            </a:extLst>
          </p:cNvPr>
          <p:cNvPicPr/>
          <p:nvPr/>
        </p:nvPicPr>
        <p:blipFill rotWithShape="1">
          <a:blip r:embed="rId4"/>
          <a:srcRect t="886"/>
          <a:stretch/>
        </p:blipFill>
        <p:spPr bwMode="auto">
          <a:xfrm>
            <a:off x="1489710" y="1451292"/>
            <a:ext cx="5612130" cy="426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4BF550-2FF2-453B-B21E-7E2C352CC4D3}"/>
              </a:ext>
            </a:extLst>
          </p:cNvPr>
          <p:cNvSpPr txBox="1"/>
          <p:nvPr/>
        </p:nvSpPr>
        <p:spPr>
          <a:xfrm>
            <a:off x="1009650" y="6134100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Puedes ir marcando en tu tabla con el dedo mientras vas contando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32421682-8F5E-4DEC-905E-E970E634EB9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75120" y="1509120"/>
              <a:ext cx="4827240" cy="413496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32421682-8F5E-4DEC-905E-E970E634EB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5760" y="1499760"/>
                <a:ext cx="4845960" cy="41536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801EDFA-6ED2-477F-93C1-F60D30677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03"/>
    </mc:Choice>
    <mc:Fallback>
      <p:transition spd="slow" advTm="110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CF8A-E166-47AA-BCDF-8F95DE39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Cuenta en voz alta de 2 en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6FCE8A-780A-400F-95A7-F96B6D52EE64}"/>
              </a:ext>
            </a:extLst>
          </p:cNvPr>
          <p:cNvPicPr/>
          <p:nvPr/>
        </p:nvPicPr>
        <p:blipFill rotWithShape="1">
          <a:blip r:embed="rId4"/>
          <a:srcRect t="886"/>
          <a:stretch/>
        </p:blipFill>
        <p:spPr bwMode="auto">
          <a:xfrm>
            <a:off x="1489710" y="1451292"/>
            <a:ext cx="5612130" cy="426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4BF550-2FF2-453B-B21E-7E2C352CC4D3}"/>
              </a:ext>
            </a:extLst>
          </p:cNvPr>
          <p:cNvSpPr txBox="1"/>
          <p:nvPr/>
        </p:nvSpPr>
        <p:spPr>
          <a:xfrm>
            <a:off x="1009650" y="6134100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Puedes ir marcando en tu tabla con el dedo mientras vas contando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E2F1B9-EC08-47DC-B164-C1AA91426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91"/>
    </mc:Choice>
    <mc:Fallback>
      <p:transition spd="slow" advTm="16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CF8A-E166-47AA-BCDF-8F95DE39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Cuenta en voz alta de 5 en 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6FCE8A-780A-400F-95A7-F96B6D52EE64}"/>
              </a:ext>
            </a:extLst>
          </p:cNvPr>
          <p:cNvPicPr/>
          <p:nvPr/>
        </p:nvPicPr>
        <p:blipFill rotWithShape="1">
          <a:blip r:embed="rId4"/>
          <a:srcRect t="886"/>
          <a:stretch/>
        </p:blipFill>
        <p:spPr bwMode="auto">
          <a:xfrm>
            <a:off x="1489710" y="1451292"/>
            <a:ext cx="5612130" cy="426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4BF550-2FF2-453B-B21E-7E2C352CC4D3}"/>
              </a:ext>
            </a:extLst>
          </p:cNvPr>
          <p:cNvSpPr txBox="1"/>
          <p:nvPr/>
        </p:nvSpPr>
        <p:spPr>
          <a:xfrm>
            <a:off x="1009650" y="6134100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Puedes ir marcando en tu tabla con el dedo mientras vas contando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56B088DB-26D2-41C5-9CE8-C84FEED5917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69600" y="580680"/>
              <a:ext cx="5514840" cy="507960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56B088DB-26D2-41C5-9CE8-C84FEED591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0240" y="571320"/>
                <a:ext cx="5533560" cy="50983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226500D-A290-4591-84C0-83F2FE598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3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81"/>
    </mc:Choice>
    <mc:Fallback>
      <p:transition spd="slow" advTm="5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CF8A-E166-47AA-BCDF-8F95DE39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50519"/>
            <a:ext cx="7406640" cy="1356360"/>
          </a:xfrm>
        </p:spPr>
        <p:txBody>
          <a:bodyPr/>
          <a:lstStyle/>
          <a:p>
            <a:r>
              <a:rPr lang="es-CL" dirty="0"/>
              <a:t>Cuenta en voz alta de 10 en 10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6FCE8A-780A-400F-95A7-F96B6D52EE64}"/>
              </a:ext>
            </a:extLst>
          </p:cNvPr>
          <p:cNvPicPr/>
          <p:nvPr/>
        </p:nvPicPr>
        <p:blipFill rotWithShape="1">
          <a:blip r:embed="rId4"/>
          <a:srcRect t="886"/>
          <a:stretch/>
        </p:blipFill>
        <p:spPr bwMode="auto">
          <a:xfrm>
            <a:off x="1489710" y="1451292"/>
            <a:ext cx="5612130" cy="426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4BF550-2FF2-453B-B21E-7E2C352CC4D3}"/>
              </a:ext>
            </a:extLst>
          </p:cNvPr>
          <p:cNvSpPr txBox="1"/>
          <p:nvPr/>
        </p:nvSpPr>
        <p:spPr>
          <a:xfrm>
            <a:off x="1009650" y="6134100"/>
            <a:ext cx="72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Puedes ir marcando en tu tabla con el dedo mientras vas contando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341FD06A-7857-4223-A1CC-5B3B1C63AB8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44040" y="578880"/>
              <a:ext cx="6087600" cy="504900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341FD06A-7857-4223-A1CC-5B3B1C63AB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4680" y="569520"/>
                <a:ext cx="6106320" cy="50677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4184254-2862-4C34-8EA4-7CF3FE955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203383A-DCBE-4F61-886D-90C8441F5028}"/>
                  </a:ext>
                </a:extLst>
              </p14:cNvPr>
              <p14:cNvContentPartPr/>
              <p14:nvPr/>
            </p14:nvContentPartPr>
            <p14:xfrm>
              <a:off x="6486840" y="1456920"/>
              <a:ext cx="1712160" cy="424188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203383A-DCBE-4F61-886D-90C8441F50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7480" y="1447560"/>
                <a:ext cx="1730880" cy="42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65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28"/>
    </mc:Choice>
    <mc:Fallback>
      <p:transition spd="slow" advTm="41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60523-7266-4767-B700-9FB340D1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C7A8F-BC92-4675-B1D6-5F3E788A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692276"/>
            <a:ext cx="7886700" cy="1325564"/>
          </a:xfrm>
        </p:spPr>
        <p:txBody>
          <a:bodyPr/>
          <a:lstStyle/>
          <a:p>
            <a:r>
              <a:rPr lang="es-CL" dirty="0"/>
              <a:t>Contar números de 1 al 1 000: de 2 en 2, de 5 en 5, de 10 en 10.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4DAEB20-C4CB-4EC5-8D2C-E95AF6071429}"/>
              </a:ext>
            </a:extLst>
          </p:cNvPr>
          <p:cNvSpPr txBox="1">
            <a:spLocks/>
          </p:cNvSpPr>
          <p:nvPr/>
        </p:nvSpPr>
        <p:spPr>
          <a:xfrm>
            <a:off x="628650" y="37163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Materiales que puedan tener a disposición: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/>
              <a:t>Lápices o palos de helados.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/>
              <a:t>La tabla del 100.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dirty="0"/>
              <a:t>Cuaderno.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F4AF288-E0EB-4555-A606-154601A52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61"/>
    </mc:Choice>
    <mc:Fallback>
      <p:transition spd="slow" advTm="2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de 2 en 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Deja tus lápices o palos de helados sobre la mesa y ordena de la siguiente manera para contar: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17C107-5E58-48C4-B25A-24F67E947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5540"/>
          <a:stretch/>
        </p:blipFill>
        <p:spPr>
          <a:xfrm>
            <a:off x="1404937" y="3238500"/>
            <a:ext cx="6062663" cy="1447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6D6CB2F-FEC7-4E09-9581-447853CEC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84"/>
    </mc:Choice>
    <mc:Fallback>
      <p:transition spd="slow" advTm="18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de 2 en 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tu cuaderno registra de la siguiente manera la cantidad que contaste: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17C107-5E58-48C4-B25A-24F67E947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7" y="3238500"/>
            <a:ext cx="6062663" cy="194442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989A898-DC85-4509-9089-1FE31438C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1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73"/>
    </mc:Choice>
    <mc:Fallback>
      <p:transition spd="slow" advTm="20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4B539-5771-4334-8C83-0017EE0A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3"/>
            <a:ext cx="7886700" cy="2852737"/>
          </a:xfrm>
        </p:spPr>
        <p:txBody>
          <a:bodyPr/>
          <a:lstStyle/>
          <a:p>
            <a:r>
              <a:rPr lang="es-CL" dirty="0"/>
              <a:t>Ahora contaremos de 5 en 5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50127-7224-44AE-9E6A-2AD850B99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Coloca nuevamente en tu mesa todos los lápices o palos de helados desordenados.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4460967-0FBE-4D9C-B2ED-33C809808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5"/>
    </mc:Choice>
    <mc:Fallback>
      <p:transition spd="slow" advTm="6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de 5 en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Deja tus lápices o palos de helados sobre la mesa y ordena en grupos de 5 para contar: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CC7726-788A-4D5D-85BF-B5BE23691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377"/>
          <a:stretch/>
        </p:blipFill>
        <p:spPr>
          <a:xfrm>
            <a:off x="233362" y="3548062"/>
            <a:ext cx="8677275" cy="141446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FA0F81D-69B2-4E91-AAEE-09088DD2B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73"/>
    </mc:Choice>
    <mc:Fallback>
      <p:transition spd="slow" advTm="1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de 5 en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tu cuaderno registra de la siguiente manera la cantidad que contaste: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97FE5F-82B5-4987-A32D-52DF5B3A5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3429000"/>
            <a:ext cx="8677275" cy="1895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99D0C8A-05AC-4470-A45A-560F3B3484B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15160" y="4902840"/>
              <a:ext cx="1223640" cy="36036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99D0C8A-05AC-4470-A45A-560F3B3484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800" y="4893480"/>
                <a:ext cx="1242360" cy="3790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F50DBB-6BB2-4991-B239-892A00800B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75"/>
    </mc:Choice>
    <mc:Fallback>
      <p:transition spd="slow" advTm="30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4B539-5771-4334-8C83-0017EE0A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76263"/>
            <a:ext cx="7886700" cy="2852737"/>
          </a:xfrm>
        </p:spPr>
        <p:txBody>
          <a:bodyPr/>
          <a:lstStyle/>
          <a:p>
            <a:r>
              <a:rPr lang="es-CL" dirty="0"/>
              <a:t>Ahora contaremos de 10 en 10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50127-7224-44AE-9E6A-2AD850B99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Coloca nuevamente en tu mesa todos los lápices o palos de helados desordenados.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81D4825-43CF-4912-9CC6-782396462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8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1"/>
    </mc:Choice>
    <mc:Fallback>
      <p:transition spd="slow" advTm="10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01D42-710C-4233-A0AE-E7DC9C3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de 10 en 10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9DAE-FC04-469B-8937-4171306D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Deja tus lápices o palos de helados sobre la mesa y ordena en grupos de 10 para contar: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648B0A-4969-40C2-B59D-0FAFBA5DA1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17"/>
          <a:stretch/>
        </p:blipFill>
        <p:spPr>
          <a:xfrm>
            <a:off x="695325" y="3429000"/>
            <a:ext cx="7820025" cy="12668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5336F9C-6BE1-415E-9342-881562050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6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24"/>
    </mc:Choice>
    <mc:Fallback>
      <p:transition spd="slow" advTm="2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50</TotalTime>
  <Words>316</Words>
  <Application>Microsoft Office PowerPoint</Application>
  <PresentationFormat>Presentación en pantalla (4:3)</PresentationFormat>
  <Paragraphs>41</Paragraphs>
  <Slides>15</Slides>
  <Notes>0</Notes>
  <HiddenSlides>0</HiddenSlides>
  <MMClips>15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Tw Cen MT</vt:lpstr>
      <vt:lpstr>Gota</vt:lpstr>
      <vt:lpstr>Plan de trabajo 8 Matemáticas</vt:lpstr>
      <vt:lpstr>Objetivo: </vt:lpstr>
      <vt:lpstr>Contemos de 2 en dos</vt:lpstr>
      <vt:lpstr>Contemos de 2 en dos</vt:lpstr>
      <vt:lpstr>Ahora contaremos de 5 en 5</vt:lpstr>
      <vt:lpstr>Contemos de 5 en 5</vt:lpstr>
      <vt:lpstr>Contemos de 5 en 5</vt:lpstr>
      <vt:lpstr>Ahora contaremos de 10 en 10</vt:lpstr>
      <vt:lpstr>Contemos de 10 en 10</vt:lpstr>
      <vt:lpstr>Contemos de 10 en 10</vt:lpstr>
      <vt:lpstr>Ahora contamos utilizando la tabla del 100</vt:lpstr>
      <vt:lpstr>Contando con la tabla:</vt:lpstr>
      <vt:lpstr>Cuenta en voz alta de 2 en 2</vt:lpstr>
      <vt:lpstr>Cuenta en voz alta de 5 en 5</vt:lpstr>
      <vt:lpstr>Cuenta en voz alta de 10 en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8 Matemáticas</dc:title>
  <dc:creator>macarena zavala vega</dc:creator>
  <cp:lastModifiedBy>macarena zavala vega</cp:lastModifiedBy>
  <cp:revision>2</cp:revision>
  <dcterms:created xsi:type="dcterms:W3CDTF">2020-06-01T18:15:02Z</dcterms:created>
  <dcterms:modified xsi:type="dcterms:W3CDTF">2020-06-01T20:46:28Z</dcterms:modified>
</cp:coreProperties>
</file>