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6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34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6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94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88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29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631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680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64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4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3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4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5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38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3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84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8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5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CLASE 5 HISTORIA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PROFESORA CAROLINA FARÍAS</a:t>
            </a:r>
            <a:endParaRPr lang="es-ES" dirty="0"/>
          </a:p>
        </p:txBody>
      </p:sp>
      <p:pic>
        <p:nvPicPr>
          <p:cNvPr id="4" name="Imagen 3" descr="LOGO Del_Valle-0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" y="-37668"/>
            <a:ext cx="1104900" cy="1047750"/>
          </a:xfrm>
          <a:prstGeom prst="rect">
            <a:avLst/>
          </a:prstGeom>
          <a:noFill/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577" y="1814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0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PARA TRABAJAR NECESITAMOS</a:t>
            </a:r>
            <a:endParaRPr lang="es-ES" dirty="0"/>
          </a:p>
        </p:txBody>
      </p:sp>
      <p:pic>
        <p:nvPicPr>
          <p:cNvPr id="1026" name="Picture 2" descr="Historia, Geografía y Ciencias Sociales 2º básico. Texto del estudian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55" y="2560638"/>
            <a:ext cx="3331028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2" y="799012"/>
            <a:ext cx="609600" cy="609600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410788" y="2560638"/>
            <a:ext cx="4493623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1345" y="3025260"/>
            <a:ext cx="4909455" cy="70297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Chile y sus regiones</a:t>
            </a:r>
            <a:endParaRPr lang="es-ES" dirty="0"/>
          </a:p>
        </p:txBody>
      </p:sp>
      <p:pic>
        <p:nvPicPr>
          <p:cNvPr id="3" name="BF03F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117566"/>
            <a:ext cx="4782366" cy="61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510347" cy="1303867"/>
          </a:xfrm>
        </p:spPr>
        <p:txBody>
          <a:bodyPr/>
          <a:lstStyle/>
          <a:p>
            <a:r>
              <a:rPr lang="es-ES" dirty="0" smtClean="0"/>
              <a:t>Zonas de Chile</a:t>
            </a:r>
            <a:endParaRPr lang="es-ES" dirty="0"/>
          </a:p>
        </p:txBody>
      </p:sp>
      <p:pic>
        <p:nvPicPr>
          <p:cNvPr id="4" name="F18BE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69" y="572589"/>
            <a:ext cx="2269943" cy="56418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47800" y="254145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Zona </a:t>
            </a:r>
            <a:r>
              <a:rPr lang="es-ES" sz="3600" dirty="0" smtClean="0"/>
              <a:t>Norte (N)</a:t>
            </a:r>
            <a:endParaRPr lang="es-E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Zona </a:t>
            </a:r>
            <a:r>
              <a:rPr lang="es-ES" sz="3600" dirty="0" smtClean="0"/>
              <a:t>central (C)</a:t>
            </a:r>
            <a:endParaRPr lang="es-E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Zona </a:t>
            </a:r>
            <a:r>
              <a:rPr lang="es-ES" sz="3600" dirty="0" smtClean="0"/>
              <a:t>Sur (S)</a:t>
            </a:r>
            <a:endParaRPr lang="es-E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/>
              <a:t>Zona </a:t>
            </a:r>
            <a:r>
              <a:rPr lang="es-ES" sz="3600" dirty="0" smtClean="0"/>
              <a:t>Austral (A)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2890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8133" y="496389"/>
            <a:ext cx="9601196" cy="70539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Desarrolla plan de trabajo 5</a:t>
            </a:r>
            <a:endParaRPr lang="es-ES" dirty="0"/>
          </a:p>
        </p:txBody>
      </p:sp>
      <p:pic>
        <p:nvPicPr>
          <p:cNvPr id="9" name="F84609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9610" y="1186337"/>
            <a:ext cx="8407535" cy="437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Favor enviar: guía de trabajo.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418" y="2441763"/>
            <a:ext cx="3686582" cy="35199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49" y="2511394"/>
            <a:ext cx="2873693" cy="3380709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9818" y="132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122</TotalTime>
  <Words>48</Words>
  <Application>Microsoft Office PowerPoint</Application>
  <PresentationFormat>Panorámica</PresentationFormat>
  <Paragraphs>11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Garamond</vt:lpstr>
      <vt:lpstr>Orgánico</vt:lpstr>
      <vt:lpstr>CLASE 5 HISTORIA</vt:lpstr>
      <vt:lpstr>PARA TRABAJAR NECESITAMOS</vt:lpstr>
      <vt:lpstr>Chile y sus regiones</vt:lpstr>
      <vt:lpstr>Zonas de Chile</vt:lpstr>
      <vt:lpstr>Desarrolla plan de trabajo 5</vt:lpstr>
      <vt:lpstr>Favor enviar: guía de trabajo.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5 HISTORIA</dc:title>
  <dc:creator>Carolina Farias</dc:creator>
  <cp:lastModifiedBy>Carolina Farias</cp:lastModifiedBy>
  <cp:revision>9</cp:revision>
  <dcterms:created xsi:type="dcterms:W3CDTF">2020-05-04T20:02:38Z</dcterms:created>
  <dcterms:modified xsi:type="dcterms:W3CDTF">2020-05-04T22:05:28Z</dcterms:modified>
</cp:coreProperties>
</file>