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2EA98-65A4-4E85-B8CC-867A87C59063}" v="91" dt="2020-06-10T02:38:2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zavala vega" userId="532c6a59bc21715a" providerId="LiveId" clId="{4442EA98-65A4-4E85-B8CC-867A87C59063}"/>
    <pc:docChg chg="undo custSel mod addSld modSld modMainMaster">
      <pc:chgData name="macarena zavala vega" userId="532c6a59bc21715a" providerId="LiveId" clId="{4442EA98-65A4-4E85-B8CC-867A87C59063}" dt="2020-06-10T02:38:23.368" v="623"/>
      <pc:docMkLst>
        <pc:docMk/>
      </pc:docMkLst>
      <pc:sldChg chg="addSp delSp modSp mod setBg setClrOvrMap delDesignElem">
        <pc:chgData name="macarena zavala vega" userId="532c6a59bc21715a" providerId="LiveId" clId="{4442EA98-65A4-4E85-B8CC-867A87C59063}" dt="2020-06-10T02:38:23.368" v="623"/>
        <pc:sldMkLst>
          <pc:docMk/>
          <pc:sldMk cId="668569725" sldId="256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668569725" sldId="256"/>
            <ac:spMk id="2" creationId="{5E09D4D5-9703-4218-A081-4184E3EE1808}"/>
          </ac:spMkLst>
        </pc:spChg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668569725" sldId="256"/>
            <ac:spMk id="3" creationId="{254BC850-81DC-40D6-A77E-AABBE229E557}"/>
          </ac:spMkLst>
        </pc:spChg>
        <pc:spChg chg="add del">
          <ac:chgData name="macarena zavala vega" userId="532c6a59bc21715a" providerId="LiveId" clId="{4442EA98-65A4-4E85-B8CC-867A87C59063}" dt="2020-06-10T02:21:16.714" v="484" actId="26606"/>
          <ac:spMkLst>
            <pc:docMk/>
            <pc:sldMk cId="668569725" sldId="256"/>
            <ac:spMk id="8" creationId="{1E24A02E-5FD2-428E-A1E4-FDF96B0B6CE8}"/>
          </ac:spMkLst>
        </pc:spChg>
        <pc:spChg chg="add del">
          <ac:chgData name="macarena zavala vega" userId="532c6a59bc21715a" providerId="LiveId" clId="{4442EA98-65A4-4E85-B8CC-867A87C59063}" dt="2020-06-10T02:21:16.714" v="484" actId="26606"/>
          <ac:spMkLst>
            <pc:docMk/>
            <pc:sldMk cId="668569725" sldId="256"/>
            <ac:spMk id="10" creationId="{2808B93E-0C39-407B-943D-71F2BAFB4CB4}"/>
          </ac:spMkLst>
        </pc:spChg>
        <pc:spChg chg="add del">
          <ac:chgData name="macarena zavala vega" userId="532c6a59bc21715a" providerId="LiveId" clId="{4442EA98-65A4-4E85-B8CC-867A87C59063}" dt="2020-06-10T02:21:16.714" v="484" actId="26606"/>
          <ac:spMkLst>
            <pc:docMk/>
            <pc:sldMk cId="668569725" sldId="256"/>
            <ac:spMk id="12" creationId="{7C7E1896-2992-48D4-85AC-95AB8AB147EA}"/>
          </ac:spMkLst>
        </pc:sp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668569725" sldId="256"/>
            <ac:picMk id="4" creationId="{693F9A75-B9C4-4945-BD90-29766FAC7279}"/>
          </ac:picMkLst>
        </pc:picChg>
      </pc:sldChg>
      <pc:sldChg chg="addSp delSp modSp new mod setBg setClrOvrMap">
        <pc:chgData name="macarena zavala vega" userId="532c6a59bc21715a" providerId="LiveId" clId="{4442EA98-65A4-4E85-B8CC-867A87C59063}" dt="2020-06-10T02:38:23.368" v="623"/>
        <pc:sldMkLst>
          <pc:docMk/>
          <pc:sldMk cId="1924118239" sldId="257"/>
        </pc:sldMkLst>
        <pc:spChg chg="mod">
          <ac:chgData name="macarena zavala vega" userId="532c6a59bc21715a" providerId="LiveId" clId="{4442EA98-65A4-4E85-B8CC-867A87C59063}" dt="2020-06-10T02:21:16.229" v="482" actId="26606"/>
          <ac:spMkLst>
            <pc:docMk/>
            <pc:sldMk cId="1924118239" sldId="257"/>
            <ac:spMk id="2" creationId="{B2C0F9FC-EC8D-4FE2-9925-487408613D81}"/>
          </ac:spMkLst>
        </pc:spChg>
        <pc:spChg chg="add del">
          <ac:chgData name="macarena zavala vega" userId="532c6a59bc21715a" providerId="LiveId" clId="{4442EA98-65A4-4E85-B8CC-867A87C59063}" dt="2020-06-10T02:21:16.229" v="482" actId="26606"/>
          <ac:spMkLst>
            <pc:docMk/>
            <pc:sldMk cId="1924118239" sldId="257"/>
            <ac:spMk id="7" creationId="{BD976C13-68E6-4E25-B13E-FC3A2D3F66E3}"/>
          </ac:spMkLst>
        </pc:spChg>
        <pc:spChg chg="add del">
          <ac:chgData name="macarena zavala vega" userId="532c6a59bc21715a" providerId="LiveId" clId="{4442EA98-65A4-4E85-B8CC-867A87C59063}" dt="2020-06-10T02:21:16.229" v="482" actId="26606"/>
          <ac:spMkLst>
            <pc:docMk/>
            <pc:sldMk cId="1924118239" sldId="257"/>
            <ac:spMk id="9" creationId="{1E24A02E-5FD2-428E-A1E4-FDF96B0B6CE8}"/>
          </ac:spMkLst>
        </pc:spChg>
        <pc:spChg chg="add del">
          <ac:chgData name="macarena zavala vega" userId="532c6a59bc21715a" providerId="LiveId" clId="{4442EA98-65A4-4E85-B8CC-867A87C59063}" dt="2020-06-10T02:21:16.229" v="482" actId="26606"/>
          <ac:spMkLst>
            <pc:docMk/>
            <pc:sldMk cId="1924118239" sldId="257"/>
            <ac:spMk id="11" creationId="{2808B93E-0C39-407B-943D-71F2BAFB4CB4}"/>
          </ac:spMkLst>
        </pc:spChg>
        <pc:spChg chg="add del">
          <ac:chgData name="macarena zavala vega" userId="532c6a59bc21715a" providerId="LiveId" clId="{4442EA98-65A4-4E85-B8CC-867A87C59063}" dt="2020-06-10T02:21:16.229" v="482" actId="26606"/>
          <ac:spMkLst>
            <pc:docMk/>
            <pc:sldMk cId="1924118239" sldId="257"/>
            <ac:spMk id="13" creationId="{7C7E1896-2992-48D4-85AC-95AB8AB147EA}"/>
          </ac:spMkLst>
        </pc:sp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1924118239" sldId="257"/>
            <ac:picMk id="3" creationId="{E05AF611-B53E-4821-BCBD-1BAE30937E67}"/>
          </ac:picMkLst>
        </pc:picChg>
      </pc:sldChg>
      <pc:sldChg chg="addSp delSp modSp new mod modAnim">
        <pc:chgData name="macarena zavala vega" userId="532c6a59bc21715a" providerId="LiveId" clId="{4442EA98-65A4-4E85-B8CC-867A87C59063}" dt="2020-06-10T02:38:23.368" v="623"/>
        <pc:sldMkLst>
          <pc:docMk/>
          <pc:sldMk cId="2314495165" sldId="258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2314495165" sldId="258"/>
            <ac:spMk id="2" creationId="{F32072DE-697E-460A-97DF-63BAEBDD760E}"/>
          </ac:spMkLst>
        </pc:spChg>
        <pc:spChg chg="add mod">
          <ac:chgData name="macarena zavala vega" userId="532c6a59bc21715a" providerId="LiveId" clId="{4442EA98-65A4-4E85-B8CC-867A87C59063}" dt="2020-06-10T02:06:23.168" v="182" actId="1076"/>
          <ac:spMkLst>
            <pc:docMk/>
            <pc:sldMk cId="2314495165" sldId="258"/>
            <ac:spMk id="3" creationId="{B2F11432-CC1D-4AF6-91E3-57E9109DEDAE}"/>
          </ac:spMkLst>
        </pc:spChg>
        <pc:spChg chg="add mod">
          <ac:chgData name="macarena zavala vega" userId="532c6a59bc21715a" providerId="LiveId" clId="{4442EA98-65A4-4E85-B8CC-867A87C59063}" dt="2020-06-10T02:08:29.699" v="243" actId="1076"/>
          <ac:spMkLst>
            <pc:docMk/>
            <pc:sldMk cId="2314495165" sldId="258"/>
            <ac:spMk id="4" creationId="{C9DA4E1A-E9FA-4677-81C2-F6C8705D73F4}"/>
          </ac:spMkLst>
        </pc:spChg>
        <pc:spChg chg="add mod">
          <ac:chgData name="macarena zavala vega" userId="532c6a59bc21715a" providerId="LiveId" clId="{4442EA98-65A4-4E85-B8CC-867A87C59063}" dt="2020-06-10T02:07:40.763" v="217" actId="20577"/>
          <ac:spMkLst>
            <pc:docMk/>
            <pc:sldMk cId="2314495165" sldId="258"/>
            <ac:spMk id="5" creationId="{BDE84F49-0134-40B5-89C8-B387E513039C}"/>
          </ac:spMkLst>
        </pc:spChg>
        <pc:spChg chg="add del mod">
          <ac:chgData name="macarena zavala vega" userId="532c6a59bc21715a" providerId="LiveId" clId="{4442EA98-65A4-4E85-B8CC-867A87C59063}" dt="2020-06-10T02:08:17.039" v="237" actId="478"/>
          <ac:spMkLst>
            <pc:docMk/>
            <pc:sldMk cId="2314495165" sldId="258"/>
            <ac:spMk id="6" creationId="{7751D6EF-6FF9-46FA-8A44-84FCFEC9C76A}"/>
          </ac:spMkLst>
        </pc:spChg>
        <pc:spChg chg="add del mod">
          <ac:chgData name="macarena zavala vega" userId="532c6a59bc21715a" providerId="LiveId" clId="{4442EA98-65A4-4E85-B8CC-867A87C59063}" dt="2020-06-10T02:08:19.341" v="238" actId="478"/>
          <ac:spMkLst>
            <pc:docMk/>
            <pc:sldMk cId="2314495165" sldId="258"/>
            <ac:spMk id="7" creationId="{FB965FE2-2988-43B0-9FC9-5AFF05152045}"/>
          </ac:spMkLst>
        </pc:spChg>
        <pc:spChg chg="add mod">
          <ac:chgData name="macarena zavala vega" userId="532c6a59bc21715a" providerId="LiveId" clId="{4442EA98-65A4-4E85-B8CC-867A87C59063}" dt="2020-06-10T02:08:31.865" v="244" actId="1076"/>
          <ac:spMkLst>
            <pc:docMk/>
            <pc:sldMk cId="2314495165" sldId="258"/>
            <ac:spMk id="8" creationId="{1FE34470-AF32-4954-B914-4528248A0FB0}"/>
          </ac:spMkLst>
        </pc:spChg>
        <pc:spChg chg="add mod">
          <ac:chgData name="macarena zavala vega" userId="532c6a59bc21715a" providerId="LiveId" clId="{4442EA98-65A4-4E85-B8CC-867A87C59063}" dt="2020-06-10T02:07:51.924" v="225" actId="20577"/>
          <ac:spMkLst>
            <pc:docMk/>
            <pc:sldMk cId="2314495165" sldId="258"/>
            <ac:spMk id="9" creationId="{BD210CFB-527B-4794-9C8E-26823E971419}"/>
          </ac:spMkLst>
        </pc:spChg>
        <pc:spChg chg="add mod">
          <ac:chgData name="macarena zavala vega" userId="532c6a59bc21715a" providerId="LiveId" clId="{4442EA98-65A4-4E85-B8CC-867A87C59063}" dt="2020-06-10T02:08:35.777" v="245" actId="1076"/>
          <ac:spMkLst>
            <pc:docMk/>
            <pc:sldMk cId="2314495165" sldId="258"/>
            <ac:spMk id="10" creationId="{33D32723-4526-443F-B1ED-1153DD401951}"/>
          </ac:spMkLst>
        </pc:spChg>
        <pc:spChg chg="add del mod">
          <ac:chgData name="macarena zavala vega" userId="532c6a59bc21715a" providerId="LiveId" clId="{4442EA98-65A4-4E85-B8CC-867A87C59063}" dt="2020-06-10T02:08:06.904" v="233" actId="478"/>
          <ac:spMkLst>
            <pc:docMk/>
            <pc:sldMk cId="2314495165" sldId="258"/>
            <ac:spMk id="11" creationId="{4D45C96E-E33A-4DF5-98F0-51A58DA19EDC}"/>
          </ac:spMkLst>
        </pc:spChg>
        <pc:spChg chg="add del mod">
          <ac:chgData name="macarena zavala vega" userId="532c6a59bc21715a" providerId="LiveId" clId="{4442EA98-65A4-4E85-B8CC-867A87C59063}" dt="2020-06-10T02:08:04.632" v="232" actId="478"/>
          <ac:spMkLst>
            <pc:docMk/>
            <pc:sldMk cId="2314495165" sldId="258"/>
            <ac:spMk id="12" creationId="{C05D06F1-35F9-42B3-AD22-A51D5C09E098}"/>
          </ac:spMkLst>
        </pc:spChg>
        <pc:spChg chg="add del mod">
          <ac:chgData name="macarena zavala vega" userId="532c6a59bc21715a" providerId="LiveId" clId="{4442EA98-65A4-4E85-B8CC-867A87C59063}" dt="2020-06-10T02:08:13.815" v="236" actId="478"/>
          <ac:spMkLst>
            <pc:docMk/>
            <pc:sldMk cId="2314495165" sldId="258"/>
            <ac:spMk id="13" creationId="{4A0E5D5E-E665-45F5-BD98-69EF934288C9}"/>
          </ac:spMkLst>
        </pc:spChg>
        <pc:spChg chg="add del mod">
          <ac:chgData name="macarena zavala vega" userId="532c6a59bc21715a" providerId="LiveId" clId="{4442EA98-65A4-4E85-B8CC-867A87C59063}" dt="2020-06-10T02:08:21.506" v="240" actId="478"/>
          <ac:spMkLst>
            <pc:docMk/>
            <pc:sldMk cId="2314495165" sldId="258"/>
            <ac:spMk id="14" creationId="{32D66C94-ECB9-4579-965D-6635FCE3FBDD}"/>
          </ac:spMkLst>
        </pc:spChg>
        <pc:spChg chg="add del mod">
          <ac:chgData name="macarena zavala vega" userId="532c6a59bc21715a" providerId="LiveId" clId="{4442EA98-65A4-4E85-B8CC-867A87C59063}" dt="2020-06-10T02:08:11.393" v="235" actId="478"/>
          <ac:spMkLst>
            <pc:docMk/>
            <pc:sldMk cId="2314495165" sldId="258"/>
            <ac:spMk id="15" creationId="{DA05EF37-078B-4E7B-9563-F71B1FD531B9}"/>
          </ac:spMkLst>
        </pc:spChg>
        <pc:spChg chg="add del mod">
          <ac:chgData name="macarena zavala vega" userId="532c6a59bc21715a" providerId="LiveId" clId="{4442EA98-65A4-4E85-B8CC-867A87C59063}" dt="2020-06-10T02:08:23.598" v="241" actId="478"/>
          <ac:spMkLst>
            <pc:docMk/>
            <pc:sldMk cId="2314495165" sldId="258"/>
            <ac:spMk id="16" creationId="{36FDF1A9-A539-4BF3-9FCE-0AAB17B7D4EE}"/>
          </ac:spMkLst>
        </pc:spChg>
        <pc:spChg chg="add del mod">
          <ac:chgData name="macarena zavala vega" userId="532c6a59bc21715a" providerId="LiveId" clId="{4442EA98-65A4-4E85-B8CC-867A87C59063}" dt="2020-06-10T02:08:09.571" v="234" actId="478"/>
          <ac:spMkLst>
            <pc:docMk/>
            <pc:sldMk cId="2314495165" sldId="258"/>
            <ac:spMk id="17" creationId="{74495C94-A8DD-4E20-A2D8-51943ED2942A}"/>
          </ac:spMkLst>
        </pc:spChg>
        <pc:spChg chg="add del mod">
          <ac:chgData name="macarena zavala vega" userId="532c6a59bc21715a" providerId="LiveId" clId="{4442EA98-65A4-4E85-B8CC-867A87C59063}" dt="2020-06-10T02:08:26.381" v="242" actId="478"/>
          <ac:spMkLst>
            <pc:docMk/>
            <pc:sldMk cId="2314495165" sldId="258"/>
            <ac:spMk id="18" creationId="{C086044E-1B3A-4503-A4B3-7EA67E84A803}"/>
          </ac:spMkLst>
        </pc:spChg>
        <pc:spChg chg="add del mod">
          <ac:chgData name="macarena zavala vega" userId="532c6a59bc21715a" providerId="LiveId" clId="{4442EA98-65A4-4E85-B8CC-867A87C59063}" dt="2020-06-10T02:26:59.612" v="622" actId="478"/>
          <ac:spMkLst>
            <pc:docMk/>
            <pc:sldMk cId="2314495165" sldId="258"/>
            <ac:spMk id="19" creationId="{469090AD-A19F-4995-A726-3FD884CE434F}"/>
          </ac:spMkLst>
        </pc:sp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2314495165" sldId="258"/>
            <ac:picMk id="20" creationId="{73833E57-1901-4E57-9E02-F0F7CDAC40DD}"/>
          </ac:picMkLst>
        </pc:picChg>
      </pc:sldChg>
      <pc:sldChg chg="addSp modSp new mod">
        <pc:chgData name="macarena zavala vega" userId="532c6a59bc21715a" providerId="LiveId" clId="{4442EA98-65A4-4E85-B8CC-867A87C59063}" dt="2020-06-10T02:38:23.368" v="623"/>
        <pc:sldMkLst>
          <pc:docMk/>
          <pc:sldMk cId="3593462315" sldId="259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3593462315" sldId="259"/>
            <ac:spMk id="2" creationId="{81C8DABB-5D9A-4A89-A660-E95C0AF37BEF}"/>
          </ac:spMkLst>
        </pc:spChg>
        <pc:picChg chg="add mod modCrop">
          <ac:chgData name="macarena zavala vega" userId="532c6a59bc21715a" providerId="LiveId" clId="{4442EA98-65A4-4E85-B8CC-867A87C59063}" dt="2020-06-10T02:09:39.870" v="278" actId="14100"/>
          <ac:picMkLst>
            <pc:docMk/>
            <pc:sldMk cId="3593462315" sldId="259"/>
            <ac:picMk id="3" creationId="{695E8B91-FDB0-45F2-AC00-486E4F59E4D0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3593462315" sldId="259"/>
            <ac:picMk id="4" creationId="{CDBF1195-BCF9-4652-A862-1070B6ED4C99}"/>
          </ac:picMkLst>
        </pc:picChg>
      </pc:sldChg>
      <pc:sldChg chg="addSp modSp add mod">
        <pc:chgData name="macarena zavala vega" userId="532c6a59bc21715a" providerId="LiveId" clId="{4442EA98-65A4-4E85-B8CC-867A87C59063}" dt="2020-06-10T02:38:23.368" v="623"/>
        <pc:sldMkLst>
          <pc:docMk/>
          <pc:sldMk cId="4262777871" sldId="260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4262777871" sldId="260"/>
            <ac:spMk id="2" creationId="{81C8DABB-5D9A-4A89-A660-E95C0AF37BEF}"/>
          </ac:spMkLst>
        </pc:spChg>
        <pc:picChg chg="mod modCrop">
          <ac:chgData name="macarena zavala vega" userId="532c6a59bc21715a" providerId="LiveId" clId="{4442EA98-65A4-4E85-B8CC-867A87C59063}" dt="2020-06-10T02:10:05.323" v="282" actId="732"/>
          <ac:picMkLst>
            <pc:docMk/>
            <pc:sldMk cId="4262777871" sldId="260"/>
            <ac:picMk id="3" creationId="{695E8B91-FDB0-45F2-AC00-486E4F59E4D0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4262777871" sldId="260"/>
            <ac:picMk id="4" creationId="{CB259CAA-8156-41CF-9A90-F4A39D1236E2}"/>
          </ac:picMkLst>
        </pc:picChg>
      </pc:sldChg>
      <pc:sldChg chg="addSp modSp add">
        <pc:chgData name="macarena zavala vega" userId="532c6a59bc21715a" providerId="LiveId" clId="{4442EA98-65A4-4E85-B8CC-867A87C59063}" dt="2020-06-10T02:38:23.368" v="623"/>
        <pc:sldMkLst>
          <pc:docMk/>
          <pc:sldMk cId="3110505073" sldId="261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3110505073" sldId="261"/>
            <ac:spMk id="2" creationId="{81C8DABB-5D9A-4A89-A660-E95C0AF37BEF}"/>
          </ac:spMkLst>
        </pc:sp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3110505073" sldId="261"/>
            <ac:picMk id="4" creationId="{653208BF-36B0-4060-99DF-C703C7F43510}"/>
          </ac:picMkLst>
        </pc:picChg>
      </pc:sldChg>
      <pc:sldChg chg="addSp delSp modSp new mod setBg delDesignElem">
        <pc:chgData name="macarena zavala vega" userId="532c6a59bc21715a" providerId="LiveId" clId="{4442EA98-65A4-4E85-B8CC-867A87C59063}" dt="2020-06-10T02:38:23.368" v="623"/>
        <pc:sldMkLst>
          <pc:docMk/>
          <pc:sldMk cId="4061002084" sldId="262"/>
        </pc:sldMkLst>
        <pc:spChg chg="mod">
          <ac:chgData name="macarena zavala vega" userId="532c6a59bc21715a" providerId="LiveId" clId="{4442EA98-65A4-4E85-B8CC-867A87C59063}" dt="2020-06-10T02:11:07.026" v="348" actId="26606"/>
          <ac:spMkLst>
            <pc:docMk/>
            <pc:sldMk cId="4061002084" sldId="262"/>
            <ac:spMk id="2" creationId="{96FBD088-9120-4070-8738-FDF25C7A5EE5}"/>
          </ac:spMkLst>
        </pc:spChg>
        <pc:spChg chg="add mod">
          <ac:chgData name="macarena zavala vega" userId="532c6a59bc21715a" providerId="LiveId" clId="{4442EA98-65A4-4E85-B8CC-867A87C59063}" dt="2020-06-10T02:11:41.958" v="355" actId="122"/>
          <ac:spMkLst>
            <pc:docMk/>
            <pc:sldMk cId="4061002084" sldId="262"/>
            <ac:spMk id="4" creationId="{BF5F11D9-5C59-4C22-B9EC-D609CB7F75D4}"/>
          </ac:spMkLst>
        </pc:spChg>
        <pc:spChg chg="add del">
          <ac:chgData name="macarena zavala vega" userId="532c6a59bc21715a" providerId="LiveId" clId="{4442EA98-65A4-4E85-B8CC-867A87C59063}" dt="2020-06-10T02:16:31.089" v="465"/>
          <ac:spMkLst>
            <pc:docMk/>
            <pc:sldMk cId="4061002084" sldId="262"/>
            <ac:spMk id="8" creationId="{1707FC24-6981-43D9-B525-C7832BA22463}"/>
          </ac:spMkLst>
        </pc:spChg>
        <pc:picChg chg="add mod">
          <ac:chgData name="macarena zavala vega" userId="532c6a59bc21715a" providerId="LiveId" clId="{4442EA98-65A4-4E85-B8CC-867A87C59063}" dt="2020-06-10T02:11:07.026" v="348" actId="26606"/>
          <ac:picMkLst>
            <pc:docMk/>
            <pc:sldMk cId="4061002084" sldId="262"/>
            <ac:picMk id="3" creationId="{4770DCC7-2D74-45BD-8DF4-F5856A0CEE95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4061002084" sldId="262"/>
            <ac:picMk id="5" creationId="{C6ED2292-021B-41D1-A457-D2FFE8C2945A}"/>
          </ac:picMkLst>
        </pc:picChg>
      </pc:sldChg>
      <pc:sldChg chg="addSp modSp new mod">
        <pc:chgData name="macarena zavala vega" userId="532c6a59bc21715a" providerId="LiveId" clId="{4442EA98-65A4-4E85-B8CC-867A87C59063}" dt="2020-06-10T02:38:23.368" v="623"/>
        <pc:sldMkLst>
          <pc:docMk/>
          <pc:sldMk cId="162361357" sldId="263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162361357" sldId="263"/>
            <ac:spMk id="2" creationId="{03AD8B2B-0684-4A93-AE35-31D1187301B0}"/>
          </ac:spMkLst>
        </pc:spChg>
        <pc:picChg chg="add mod modCrop">
          <ac:chgData name="macarena zavala vega" userId="532c6a59bc21715a" providerId="LiveId" clId="{4442EA98-65A4-4E85-B8CC-867A87C59063}" dt="2020-06-10T02:13:02.908" v="392" actId="732"/>
          <ac:picMkLst>
            <pc:docMk/>
            <pc:sldMk cId="162361357" sldId="263"/>
            <ac:picMk id="3" creationId="{F8160BC4-88C5-44FF-BA71-A550E0073F94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162361357" sldId="263"/>
            <ac:picMk id="4" creationId="{156B034F-535C-45D1-9A84-D8535D2E5B66}"/>
          </ac:picMkLst>
        </pc:picChg>
      </pc:sldChg>
      <pc:sldChg chg="addSp modSp add mod">
        <pc:chgData name="macarena zavala vega" userId="532c6a59bc21715a" providerId="LiveId" clId="{4442EA98-65A4-4E85-B8CC-867A87C59063}" dt="2020-06-10T02:38:23.368" v="623"/>
        <pc:sldMkLst>
          <pc:docMk/>
          <pc:sldMk cId="2050467721" sldId="264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2050467721" sldId="264"/>
            <ac:spMk id="2" creationId="{03AD8B2B-0684-4A93-AE35-31D1187301B0}"/>
          </ac:spMkLst>
        </pc:spChg>
        <pc:picChg chg="mod modCrop">
          <ac:chgData name="macarena zavala vega" userId="532c6a59bc21715a" providerId="LiveId" clId="{4442EA98-65A4-4E85-B8CC-867A87C59063}" dt="2020-06-10T02:13:22.756" v="396" actId="732"/>
          <ac:picMkLst>
            <pc:docMk/>
            <pc:sldMk cId="2050467721" sldId="264"/>
            <ac:picMk id="3" creationId="{F8160BC4-88C5-44FF-BA71-A550E0073F94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2050467721" sldId="264"/>
            <ac:picMk id="4" creationId="{AB2CA228-0154-4D4C-B33B-BBDA1B056627}"/>
          </ac:picMkLst>
        </pc:picChg>
      </pc:sldChg>
      <pc:sldChg chg="addSp modSp add">
        <pc:chgData name="macarena zavala vega" userId="532c6a59bc21715a" providerId="LiveId" clId="{4442EA98-65A4-4E85-B8CC-867A87C59063}" dt="2020-06-10T02:38:23.368" v="623"/>
        <pc:sldMkLst>
          <pc:docMk/>
          <pc:sldMk cId="1043159585" sldId="265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1043159585" sldId="265"/>
            <ac:spMk id="2" creationId="{03AD8B2B-0684-4A93-AE35-31D1187301B0}"/>
          </ac:spMkLst>
        </pc:sp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1043159585" sldId="265"/>
            <ac:picMk id="4" creationId="{6DEB2DEC-735D-45AC-AE6C-2DC0F8234673}"/>
          </ac:picMkLst>
        </pc:picChg>
      </pc:sldChg>
      <pc:sldChg chg="addSp modSp new mod">
        <pc:chgData name="macarena zavala vega" userId="532c6a59bc21715a" providerId="LiveId" clId="{4442EA98-65A4-4E85-B8CC-867A87C59063}" dt="2020-06-10T02:38:23.368" v="623"/>
        <pc:sldMkLst>
          <pc:docMk/>
          <pc:sldMk cId="3949386639" sldId="266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3949386639" sldId="266"/>
            <ac:spMk id="2" creationId="{36C39D12-0298-4883-8561-66E27F0EF28F}"/>
          </ac:spMkLst>
        </pc:spChg>
        <pc:picChg chg="add mod">
          <ac:chgData name="macarena zavala vega" userId="532c6a59bc21715a" providerId="LiveId" clId="{4442EA98-65A4-4E85-B8CC-867A87C59063}" dt="2020-06-10T02:14:06.174" v="402" actId="14100"/>
          <ac:picMkLst>
            <pc:docMk/>
            <pc:sldMk cId="3949386639" sldId="266"/>
            <ac:picMk id="3" creationId="{96FFF429-D768-4B0F-B850-FBDA6EF21F48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3949386639" sldId="266"/>
            <ac:picMk id="4" creationId="{AEA31BFE-CFCB-4316-8E0F-2C200FCEC81A}"/>
          </ac:picMkLst>
        </pc:picChg>
      </pc:sldChg>
      <pc:sldChg chg="addSp modSp new mod">
        <pc:chgData name="macarena zavala vega" userId="532c6a59bc21715a" providerId="LiveId" clId="{4442EA98-65A4-4E85-B8CC-867A87C59063}" dt="2020-06-10T02:38:23.368" v="623"/>
        <pc:sldMkLst>
          <pc:docMk/>
          <pc:sldMk cId="1581987411" sldId="267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1581987411" sldId="267"/>
            <ac:spMk id="2" creationId="{177F89A9-5C9A-497A-87A0-BE4FF059F751}"/>
          </ac:spMkLst>
        </pc:spChg>
        <pc:picChg chg="add">
          <ac:chgData name="macarena zavala vega" userId="532c6a59bc21715a" providerId="LiveId" clId="{4442EA98-65A4-4E85-B8CC-867A87C59063}" dt="2020-06-10T02:15:06.476" v="447"/>
          <ac:picMkLst>
            <pc:docMk/>
            <pc:sldMk cId="1581987411" sldId="267"/>
            <ac:picMk id="3" creationId="{2189C01A-A787-4C6F-96E0-AE424C9D5C78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1581987411" sldId="267"/>
            <ac:picMk id="4" creationId="{E2EBC9E4-7326-4818-BD50-AE7D4BDBF5D4}"/>
          </ac:picMkLst>
        </pc:picChg>
      </pc:sldChg>
      <pc:sldChg chg="addSp modSp new mod">
        <pc:chgData name="macarena zavala vega" userId="532c6a59bc21715a" providerId="LiveId" clId="{4442EA98-65A4-4E85-B8CC-867A87C59063}" dt="2020-06-10T02:38:23.368" v="623"/>
        <pc:sldMkLst>
          <pc:docMk/>
          <pc:sldMk cId="2053398320" sldId="268"/>
        </pc:sldMkLst>
        <pc:spChg chg="mod">
          <ac:chgData name="macarena zavala vega" userId="532c6a59bc21715a" providerId="LiveId" clId="{4442EA98-65A4-4E85-B8CC-867A87C59063}" dt="2020-06-10T02:22:50.432" v="521"/>
          <ac:spMkLst>
            <pc:docMk/>
            <pc:sldMk cId="2053398320" sldId="268"/>
            <ac:spMk id="2" creationId="{96E52D76-7C5B-410A-9407-D3756E0887D3}"/>
          </ac:spMkLst>
        </pc:spChg>
        <pc:picChg chg="add mod">
          <ac:chgData name="macarena zavala vega" userId="532c6a59bc21715a" providerId="LiveId" clId="{4442EA98-65A4-4E85-B8CC-867A87C59063}" dt="2020-06-10T02:17:25.927" v="467" actId="16037"/>
          <ac:picMkLst>
            <pc:docMk/>
            <pc:sldMk cId="2053398320" sldId="268"/>
            <ac:picMk id="3" creationId="{9C13641E-E116-487B-A955-423C868B2EDC}"/>
          </ac:picMkLst>
        </pc:picChg>
        <pc:picChg chg="add mod">
          <ac:chgData name="macarena zavala vega" userId="532c6a59bc21715a" providerId="LiveId" clId="{4442EA98-65A4-4E85-B8CC-867A87C59063}" dt="2020-06-10T02:38:23.368" v="623"/>
          <ac:picMkLst>
            <pc:docMk/>
            <pc:sldMk cId="2053398320" sldId="268"/>
            <ac:picMk id="4" creationId="{151FB638-6393-4778-86D6-A352E47A4371}"/>
          </ac:picMkLst>
        </pc:picChg>
      </pc:sldChg>
      <pc:sldMasterChg chg="modSp modSldLayout">
        <pc:chgData name="macarena zavala vega" userId="532c6a59bc21715a" providerId="LiveId" clId="{4442EA98-65A4-4E85-B8CC-867A87C59063}" dt="2020-06-10T02:03:00.011" v="0"/>
        <pc:sldMasterMkLst>
          <pc:docMk/>
          <pc:sldMasterMk cId="2498042048" sldId="2147483648"/>
        </pc:sldMasterMkLst>
        <pc:spChg chg="mod">
          <ac:chgData name="macarena zavala vega" userId="532c6a59bc21715a" providerId="LiveId" clId="{4442EA98-65A4-4E85-B8CC-867A87C59063}" dt="2020-06-10T02:03:00.011" v="0"/>
          <ac:spMkLst>
            <pc:docMk/>
            <pc:sldMasterMk cId="2498042048" sldId="2147483648"/>
            <ac:spMk id="2" creationId="{7B048BC4-9F0A-4BE9-90A6-84A87F18D2E8}"/>
          </ac:spMkLst>
        </pc:spChg>
        <pc:spChg chg="mod">
          <ac:chgData name="macarena zavala vega" userId="532c6a59bc21715a" providerId="LiveId" clId="{4442EA98-65A4-4E85-B8CC-867A87C59063}" dt="2020-06-10T02:03:00.011" v="0"/>
          <ac:spMkLst>
            <pc:docMk/>
            <pc:sldMasterMk cId="2498042048" sldId="2147483648"/>
            <ac:spMk id="3" creationId="{0B1D9901-693F-4D21-B662-9C2703734D29}"/>
          </ac:spMkLst>
        </pc:spChg>
        <pc:spChg chg="mod">
          <ac:chgData name="macarena zavala vega" userId="532c6a59bc21715a" providerId="LiveId" clId="{4442EA98-65A4-4E85-B8CC-867A87C59063}" dt="2020-06-10T02:03:00.011" v="0"/>
          <ac:spMkLst>
            <pc:docMk/>
            <pc:sldMasterMk cId="2498042048" sldId="2147483648"/>
            <ac:spMk id="4" creationId="{42F479D4-B738-4ACB-BCCB-EA46BA3FACA7}"/>
          </ac:spMkLst>
        </pc:spChg>
        <pc:spChg chg="mod">
          <ac:chgData name="macarena zavala vega" userId="532c6a59bc21715a" providerId="LiveId" clId="{4442EA98-65A4-4E85-B8CC-867A87C59063}" dt="2020-06-10T02:03:00.011" v="0"/>
          <ac:spMkLst>
            <pc:docMk/>
            <pc:sldMasterMk cId="2498042048" sldId="2147483648"/>
            <ac:spMk id="5" creationId="{1A9CFD74-5C4B-46D1-AB92-F95ED5C2EF6F}"/>
          </ac:spMkLst>
        </pc:spChg>
        <pc:spChg chg="mod">
          <ac:chgData name="macarena zavala vega" userId="532c6a59bc21715a" providerId="LiveId" clId="{4442EA98-65A4-4E85-B8CC-867A87C59063}" dt="2020-06-10T02:03:00.011" v="0"/>
          <ac:spMkLst>
            <pc:docMk/>
            <pc:sldMasterMk cId="2498042048" sldId="2147483648"/>
            <ac:spMk id="6" creationId="{181EFC8B-F738-4224-A0D7-514E0BC8285B}"/>
          </ac:spMkLst>
        </pc:sp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3808560512" sldId="2147483649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808560512" sldId="2147483649"/>
              <ac:spMk id="2" creationId="{C3166EBD-3C3C-471D-B3F9-DA9B83D3973E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808560512" sldId="2147483649"/>
              <ac:spMk id="3" creationId="{5A32B61E-A736-4F3A-BEE4-B0542596C7A2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1149157024" sldId="2147483651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1149157024" sldId="2147483651"/>
              <ac:spMk id="2" creationId="{51BFD3CB-443D-4535-BDF7-B2262A8B5EF5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1149157024" sldId="2147483651"/>
              <ac:spMk id="3" creationId="{746BF592-97CC-4731-9717-0F7FF0C85FF3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2890655363" sldId="2147483652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2890655363" sldId="2147483652"/>
              <ac:spMk id="3" creationId="{7B2E822A-9CC5-4DC0-B7F5-F94FDCAE1D37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2890655363" sldId="2147483652"/>
              <ac:spMk id="4" creationId="{3A4D78E0-412B-49CF-B5C3-6E8B311FDD90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3750750656" sldId="2147483653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750750656" sldId="2147483653"/>
              <ac:spMk id="2" creationId="{7B3450A4-641A-424D-BCB2-36BF129788B6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750750656" sldId="2147483653"/>
              <ac:spMk id="3" creationId="{53C7B646-DE8C-44C3-A61A-204829863718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750750656" sldId="2147483653"/>
              <ac:spMk id="4" creationId="{E8B7A4B4-E2B8-472F-B4C0-13C14E88700D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750750656" sldId="2147483653"/>
              <ac:spMk id="5" creationId="{E1A6A0AC-3081-4612-981A-27260E4AE7AB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3750750656" sldId="2147483653"/>
              <ac:spMk id="6" creationId="{DC32C0A9-D037-4C37-9666-28DCB42746F0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1099746020" sldId="2147483656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1099746020" sldId="2147483656"/>
              <ac:spMk id="2" creationId="{D3407BE7-79BF-4A62-BC6E-595BEB8193F9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1099746020" sldId="2147483656"/>
              <ac:spMk id="3" creationId="{84C51C40-2030-4C05-9413-E6BFC522AF48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1099746020" sldId="2147483656"/>
              <ac:spMk id="4" creationId="{5E173E3A-E7AA-4194-A91C-23F2844F7ED7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4243386781" sldId="2147483657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4243386781" sldId="2147483657"/>
              <ac:spMk id="2" creationId="{386A44AF-9822-4F83-86EA-BCEE49CABEE5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4243386781" sldId="2147483657"/>
              <ac:spMk id="3" creationId="{377790F1-AA6D-4A37-95AD-B6B5220A8DDD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4243386781" sldId="2147483657"/>
              <ac:spMk id="4" creationId="{D81CA51E-1E07-4D12-95D2-015BBC9680E3}"/>
            </ac:spMkLst>
          </pc:spChg>
        </pc:sldLayoutChg>
        <pc:sldLayoutChg chg="modSp">
          <pc:chgData name="macarena zavala vega" userId="532c6a59bc21715a" providerId="LiveId" clId="{4442EA98-65A4-4E85-B8CC-867A87C59063}" dt="2020-06-10T02:03:00.011" v="0"/>
          <pc:sldLayoutMkLst>
            <pc:docMk/>
            <pc:sldMasterMk cId="2498042048" sldId="2147483648"/>
            <pc:sldLayoutMk cId="713455052" sldId="2147483659"/>
          </pc:sldLayoutMkLst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713455052" sldId="2147483659"/>
              <ac:spMk id="2" creationId="{C46A5334-9F42-42CA-B453-D7309A5F0B92}"/>
            </ac:spMkLst>
          </pc:spChg>
          <pc:spChg chg="mod">
            <ac:chgData name="macarena zavala vega" userId="532c6a59bc21715a" providerId="LiveId" clId="{4442EA98-65A4-4E85-B8CC-867A87C59063}" dt="2020-06-10T02:03:00.011" v="0"/>
            <ac:spMkLst>
              <pc:docMk/>
              <pc:sldMasterMk cId="2498042048" sldId="2147483648"/>
              <pc:sldLayoutMk cId="713455052" sldId="2147483659"/>
              <ac:spMk id="3" creationId="{8608929F-BF23-4B0C-88D0-6887340F1993}"/>
            </ac:spMkLst>
          </pc:spChg>
        </pc:sldLayoutChg>
      </pc:sldMasterChg>
      <pc:sldMasterChg chg="setBg modSldLayout">
        <pc:chgData name="macarena zavala vega" userId="532c6a59bc21715a" providerId="LiveId" clId="{4442EA98-65A4-4E85-B8CC-867A87C59063}" dt="2020-06-10T02:22:03.326" v="518"/>
        <pc:sldMasterMkLst>
          <pc:docMk/>
          <pc:sldMasterMk cId="1841073796" sldId="2147483690"/>
        </pc:sldMasterMkLst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1576317534" sldId="2147483691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892798029" sldId="2147483692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2523434168" sldId="2147483693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3073146670" sldId="2147483694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4279724218" sldId="2147483695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1374221146" sldId="2147483696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1071811890" sldId="2147483697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2504183707" sldId="2147483698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3928319545" sldId="2147483699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2832024240" sldId="2147483700"/>
          </pc:sldLayoutMkLst>
        </pc:sldLayoutChg>
        <pc:sldLayoutChg chg="setBg">
          <pc:chgData name="macarena zavala vega" userId="532c6a59bc21715a" providerId="LiveId" clId="{4442EA98-65A4-4E85-B8CC-867A87C59063}" dt="2020-06-10T02:22:03.326" v="518"/>
          <pc:sldLayoutMkLst>
            <pc:docMk/>
            <pc:sldMasterMk cId="1841073796" sldId="2147483690"/>
            <pc:sldLayoutMk cId="2603969546" sldId="214748370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7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32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4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4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26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09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4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11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07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995422D-E209-422F-830A-148E31CA508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E8EE330-9BE2-4F67-99B4-20534EAD26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77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9D4D5-9703-4218-A081-4184E3EE1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Plan 9 Matemáticas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4BC850-81DC-40D6-A77E-AABBE229E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2°A y 2°B</a:t>
            </a:r>
          </a:p>
          <a:p>
            <a:r>
              <a:rPr lang="es-CL"/>
              <a:t>Profesora Macarena Zavala</a:t>
            </a:r>
            <a:endParaRPr lang="es-C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3F9A75-B9C4-4945-BD90-29766FAC7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4"/>
    </mc:Choice>
    <mc:Fallback>
      <p:transition spd="slow" advTm="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D8B2B-0684-4A93-AE35-31D11873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doble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60BC4-88C5-44FF-BA71-A550E0073F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76351" y="1762125"/>
            <a:ext cx="6753224" cy="45243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EB2DEC-735D-45AC-AE6C-2DC0F8234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0"/>
    </mc:Choice>
    <mc:Fallback>
      <p:transition spd="slow" advTm="7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F89A9-5C9A-497A-87A0-BE4FF059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89C01A-A787-4C6F-96E0-AE424C9D5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1304"/>
            <a:ext cx="9144000" cy="31553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EBC9E4-7326-4818-BD50-AE7D4BDBF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1"/>
    </mc:Choice>
    <mc:Fallback>
      <p:transition spd="slow" advTm="14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39D12-0298-4883-8561-66E27F0E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Usar mitades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FFF429-D768-4B0F-B850-FBDA6EF21F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8685" y="2414904"/>
            <a:ext cx="6892290" cy="330009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EA31BFE-CFCB-4316-8E0F-2C200FCEC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53"/>
    </mc:Choice>
    <mc:Fallback>
      <p:transition spd="slow" advTm="64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52D76-7C5B-410A-9407-D3756E0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13641E-E116-487B-A955-423C868B2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1704975"/>
            <a:ext cx="9115425" cy="34480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1FB638-6393-4778-86D6-A352E47A4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9"/>
    </mc:Choice>
    <mc:Fallback>
      <p:transition spd="slow" advTm="1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0F9FC-EC8D-4FE2-9925-48740861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1755776"/>
            <a:ext cx="4667250" cy="1325563"/>
          </a:xfrm>
        </p:spPr>
        <p:txBody>
          <a:bodyPr/>
          <a:lstStyle/>
          <a:p>
            <a:r>
              <a:rPr lang="es-CL"/>
              <a:t>Cálculo Mental</a:t>
            </a:r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05AF611-B53E-4821-BCBD-1BAE30937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1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"/>
    </mc:Choice>
    <mc:Fallback>
      <p:transition spd="slow" advTm="3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072DE-697E-460A-97DF-63BAEBDD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Combinaciones de 10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2F11432-CC1D-4AF6-91E3-57E9109DEDAE}"/>
              </a:ext>
            </a:extLst>
          </p:cNvPr>
          <p:cNvSpPr/>
          <p:nvPr/>
        </p:nvSpPr>
        <p:spPr>
          <a:xfrm>
            <a:off x="628650" y="1866902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9 + 1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9DA4E1A-E9FA-4677-81C2-F6C8705D73F4}"/>
              </a:ext>
            </a:extLst>
          </p:cNvPr>
          <p:cNvSpPr/>
          <p:nvPr/>
        </p:nvSpPr>
        <p:spPr>
          <a:xfrm>
            <a:off x="4371975" y="1950246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1 + 9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E84F49-0134-40B5-89C8-B387E513039C}"/>
              </a:ext>
            </a:extLst>
          </p:cNvPr>
          <p:cNvSpPr/>
          <p:nvPr/>
        </p:nvSpPr>
        <p:spPr>
          <a:xfrm>
            <a:off x="628649" y="3048000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8 + 2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FE34470-AF32-4954-B914-4528248A0FB0}"/>
              </a:ext>
            </a:extLst>
          </p:cNvPr>
          <p:cNvSpPr/>
          <p:nvPr/>
        </p:nvSpPr>
        <p:spPr>
          <a:xfrm>
            <a:off x="4419599" y="3037285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2 + 8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D210CFB-527B-4794-9C8E-26823E971419}"/>
              </a:ext>
            </a:extLst>
          </p:cNvPr>
          <p:cNvSpPr/>
          <p:nvPr/>
        </p:nvSpPr>
        <p:spPr>
          <a:xfrm>
            <a:off x="628649" y="4124325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7 + 3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3D32723-4526-443F-B1ED-1153DD401951}"/>
              </a:ext>
            </a:extLst>
          </p:cNvPr>
          <p:cNvSpPr/>
          <p:nvPr/>
        </p:nvSpPr>
        <p:spPr>
          <a:xfrm>
            <a:off x="4529136" y="4248150"/>
            <a:ext cx="189547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3 + 7 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73833E57-1901-4E57-9E02-F0F7CDAC40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49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40"/>
    </mc:Choice>
    <mc:Fallback>
      <p:transition spd="slow" advTm="3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DABB-5D9A-4A89-A660-E95C0AF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Uso de completar 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5E8B91-FDB0-45F2-AC00-486E4F59E4D0}"/>
              </a:ext>
            </a:extLst>
          </p:cNvPr>
          <p:cNvPicPr/>
          <p:nvPr/>
        </p:nvPicPr>
        <p:blipFill rotWithShape="1">
          <a:blip r:embed="rId4"/>
          <a:srcRect l="4178" t="1412" r="4541" b="63895"/>
          <a:stretch/>
        </p:blipFill>
        <p:spPr>
          <a:xfrm>
            <a:off x="1524000" y="2143125"/>
            <a:ext cx="5743575" cy="15049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DBF1195-BCF9-4652-A862-1070B6ED4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07"/>
    </mc:Choice>
    <mc:Fallback>
      <p:transition spd="slow" advTm="2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DABB-5D9A-4A89-A660-E95C0AF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Uso de completar 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5E8B91-FDB0-45F2-AC00-486E4F59E4D0}"/>
              </a:ext>
            </a:extLst>
          </p:cNvPr>
          <p:cNvPicPr/>
          <p:nvPr/>
        </p:nvPicPr>
        <p:blipFill rotWithShape="1">
          <a:blip r:embed="rId4"/>
          <a:srcRect l="3117" t="2327" r="10597" b="32558"/>
          <a:stretch/>
        </p:blipFill>
        <p:spPr>
          <a:xfrm>
            <a:off x="1457326" y="2181225"/>
            <a:ext cx="5429250" cy="27813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B259CAA-8156-41CF-9A90-F4A39D123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22"/>
    </mc:Choice>
    <mc:Fallback>
      <p:transition spd="slow" advTm="1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DABB-5D9A-4A89-A660-E95C0AF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Uso de completar 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5E8B91-FDB0-45F2-AC00-486E4F59E4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61109" y="2081847"/>
            <a:ext cx="6292215" cy="42713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3208BF-36B0-4060-99DF-C703C7F43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99"/>
    </mc:Choice>
    <mc:Fallback>
      <p:transition spd="slow" advTm="26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BD088-9120-4070-8738-FDF25C7A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pPr algn="ctr"/>
            <a:r>
              <a:rPr lang="es-CL" sz="2900">
                <a:solidFill>
                  <a:srgbClr val="FFFFFF"/>
                </a:solidFill>
              </a:rPr>
              <a:t>Actividad: escribe las combinaciones que dan 10.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70DCC7-2D74-45BD-8DF4-F5856A0CEE95}"/>
              </a:ext>
            </a:extLst>
          </p:cNvPr>
          <p:cNvPicPr/>
          <p:nvPr/>
        </p:nvPicPr>
        <p:blipFill rotWithShape="1">
          <a:blip r:embed="rId4"/>
          <a:srcRect b="27977"/>
          <a:stretch/>
        </p:blipFill>
        <p:spPr bwMode="auto">
          <a:xfrm>
            <a:off x="4832803" y="492573"/>
            <a:ext cx="2980284" cy="58807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5F11D9-5C59-4C22-B9EC-D609CB7F75D4}"/>
              </a:ext>
            </a:extLst>
          </p:cNvPr>
          <p:cNvSpPr txBox="1"/>
          <p:nvPr/>
        </p:nvSpPr>
        <p:spPr>
          <a:xfrm>
            <a:off x="5324475" y="1552575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5 + 5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ED2292-021B-41D1-A457-D2FFE8C29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97"/>
    </mc:Choice>
    <mc:Fallback>
      <p:transition spd="slow" advTm="2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D8B2B-0684-4A93-AE35-31D11873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doble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60BC4-88C5-44FF-BA71-A550E0073F94}"/>
              </a:ext>
            </a:extLst>
          </p:cNvPr>
          <p:cNvPicPr/>
          <p:nvPr/>
        </p:nvPicPr>
        <p:blipFill rotWithShape="1">
          <a:blip r:embed="rId4"/>
          <a:srcRect l="5783" t="6526" r="6347" b="73263"/>
          <a:stretch/>
        </p:blipFill>
        <p:spPr>
          <a:xfrm>
            <a:off x="1666875" y="2057400"/>
            <a:ext cx="5934075" cy="914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6B034F-535C-45D1-9A84-D8535D2E5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3"/>
    </mc:Choice>
    <mc:Fallback>
      <p:transition spd="slow" advTm="1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D8B2B-0684-4A93-AE35-31D11873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doble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60BC4-88C5-44FF-BA71-A550E0073F94}"/>
              </a:ext>
            </a:extLst>
          </p:cNvPr>
          <p:cNvPicPr/>
          <p:nvPr/>
        </p:nvPicPr>
        <p:blipFill rotWithShape="1">
          <a:blip r:embed="rId4"/>
          <a:srcRect l="5219" t="7579" r="5360" b="41474"/>
          <a:stretch/>
        </p:blipFill>
        <p:spPr>
          <a:xfrm>
            <a:off x="1628775" y="2105026"/>
            <a:ext cx="6038850" cy="23050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B2CA228-0154-4D4C-B33B-BBDA1B056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5"/>
    </mc:Choice>
    <mc:Fallback>
      <p:transition spd="slow" advTm="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2|2.9|3|3.2|3.4"/>
</p:tagLst>
</file>

<file path=ppt/theme/theme1.xml><?xml version="1.0" encoding="utf-8"?>
<a:theme xmlns:a="http://schemas.openxmlformats.org/drawingml/2006/main" name="Bas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23</TotalTime>
  <Words>72</Words>
  <Application>Microsoft Office PowerPoint</Application>
  <PresentationFormat>Presentación en pantalla (4:3)</PresentationFormat>
  <Paragraphs>22</Paragraphs>
  <Slides>13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Corbel</vt:lpstr>
      <vt:lpstr>Base</vt:lpstr>
      <vt:lpstr>Plan 9 Matemáticas</vt:lpstr>
      <vt:lpstr>Cálculo Mental</vt:lpstr>
      <vt:lpstr>Combinaciones de 10</vt:lpstr>
      <vt:lpstr>Uso de completar 10</vt:lpstr>
      <vt:lpstr>Uso de completar 10</vt:lpstr>
      <vt:lpstr>Uso de completar 10</vt:lpstr>
      <vt:lpstr>Actividad: escribe las combinaciones que dan 10. </vt:lpstr>
      <vt:lpstr>El doble </vt:lpstr>
      <vt:lpstr>El doble </vt:lpstr>
      <vt:lpstr>El doble </vt:lpstr>
      <vt:lpstr>Actividad: </vt:lpstr>
      <vt:lpstr>Usar mitades</vt:lpstr>
      <vt:lpstr>Actividad: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zavala vega</dc:creator>
  <cp:lastModifiedBy>macarena zavala vega</cp:lastModifiedBy>
  <cp:revision>1</cp:revision>
  <dcterms:created xsi:type="dcterms:W3CDTF">2020-06-10T01:55:51Z</dcterms:created>
  <dcterms:modified xsi:type="dcterms:W3CDTF">2020-06-10T02:38:31Z</dcterms:modified>
</cp:coreProperties>
</file>