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1" r:id="rId5"/>
    <p:sldId id="269" r:id="rId6"/>
    <p:sldId id="260" r:id="rId7"/>
    <p:sldId id="270" r:id="rId8"/>
    <p:sldId id="271" r:id="rId9"/>
    <p:sldId id="272" r:id="rId10"/>
    <p:sldId id="259" r:id="rId11"/>
    <p:sldId id="274" r:id="rId12"/>
    <p:sldId id="262" r:id="rId13"/>
    <p:sldId id="268" r:id="rId14"/>
    <p:sldId id="263" r:id="rId15"/>
    <p:sldId id="264" r:id="rId16"/>
    <p:sldId id="265" r:id="rId17"/>
    <p:sldId id="266" r:id="rId18"/>
    <p:sldId id="267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68BE4-4105-4368-9236-F42474EBC789}" v="88" dt="2020-06-10T22:10:10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arena zavala vega" userId="532c6a59bc21715a" providerId="LiveId" clId="{6A568BE4-4105-4368-9236-F42474EBC789}"/>
    <pc:docChg chg="undo custSel addSld delSld modSld">
      <pc:chgData name="macarena zavala vega" userId="532c6a59bc21715a" providerId="LiveId" clId="{6A568BE4-4105-4368-9236-F42474EBC789}" dt="2020-06-10T22:10:10.620" v="886"/>
      <pc:docMkLst>
        <pc:docMk/>
      </pc:docMkLst>
      <pc:sldChg chg="addSp modSp mod">
        <pc:chgData name="macarena zavala vega" userId="532c6a59bc21715a" providerId="LiveId" clId="{6A568BE4-4105-4368-9236-F42474EBC789}" dt="2020-06-10T22:07:05.659" v="884"/>
        <pc:sldMkLst>
          <pc:docMk/>
          <pc:sldMk cId="1263348578" sldId="256"/>
        </pc:sldMkLst>
        <pc:spChg chg="mod">
          <ac:chgData name="macarena zavala vega" userId="532c6a59bc21715a" providerId="LiveId" clId="{6A568BE4-4105-4368-9236-F42474EBC789}" dt="2020-06-10T21:45:51.057" v="871"/>
          <ac:spMkLst>
            <pc:docMk/>
            <pc:sldMk cId="1263348578" sldId="256"/>
            <ac:spMk id="2" creationId="{95A3B6D6-8251-4C68-B7A1-C9FE4669652E}"/>
          </ac:spMkLst>
        </pc:spChg>
        <pc:spChg chg="mod">
          <ac:chgData name="macarena zavala vega" userId="532c6a59bc21715a" providerId="LiveId" clId="{6A568BE4-4105-4368-9236-F42474EBC789}" dt="2020-06-10T21:45:51.057" v="871"/>
          <ac:spMkLst>
            <pc:docMk/>
            <pc:sldMk cId="1263348578" sldId="256"/>
            <ac:spMk id="3" creationId="{58E5226C-3360-45B0-9A6F-9D636700661F}"/>
          </ac:spMkLst>
        </pc:sp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263348578" sldId="256"/>
            <ac:picMk id="4" creationId="{CF2FC537-37CB-4206-9759-F0BDE531821A}"/>
          </ac:picMkLst>
        </pc:picChg>
      </pc:sldChg>
      <pc:sldChg chg="addSp modSp">
        <pc:chgData name="macarena zavala vega" userId="532c6a59bc21715a" providerId="LiveId" clId="{6A568BE4-4105-4368-9236-F42474EBC789}" dt="2020-06-10T22:07:05.659" v="884"/>
        <pc:sldMkLst>
          <pc:docMk/>
          <pc:sldMk cId="1030315153" sldId="257"/>
        </pc:sldMkLst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030315153" sldId="257"/>
            <ac:picMk id="3" creationId="{A332BD21-BFFA-4080-BFF8-EE5AA426157C}"/>
          </ac:picMkLst>
        </pc:picChg>
      </pc:sldChg>
      <pc:sldChg chg="addSp delSp modSp mod modAnim">
        <pc:chgData name="macarena zavala vega" userId="532c6a59bc21715a" providerId="LiveId" clId="{6A568BE4-4105-4368-9236-F42474EBC789}" dt="2020-06-10T22:07:05.659" v="884"/>
        <pc:sldMkLst>
          <pc:docMk/>
          <pc:sldMk cId="3903118537" sldId="258"/>
        </pc:sldMkLst>
        <pc:spChg chg="mod">
          <ac:chgData name="macarena zavala vega" userId="532c6a59bc21715a" providerId="LiveId" clId="{6A568BE4-4105-4368-9236-F42474EBC789}" dt="2020-06-10T21:45:51.057" v="871"/>
          <ac:spMkLst>
            <pc:docMk/>
            <pc:sldMk cId="3903118537" sldId="258"/>
            <ac:spMk id="2" creationId="{91C7838E-65DD-44D3-B91F-51B8CE61863F}"/>
          </ac:spMkLst>
        </pc:spChg>
        <pc:spChg chg="add del mod">
          <ac:chgData name="macarena zavala vega" userId="532c6a59bc21715a" providerId="LiveId" clId="{6A568BE4-4105-4368-9236-F42474EBC789}" dt="2020-06-10T20:06:47.536" v="18" actId="478"/>
          <ac:spMkLst>
            <pc:docMk/>
            <pc:sldMk cId="3903118537" sldId="258"/>
            <ac:spMk id="4" creationId="{0BE79990-936D-4A90-A529-9300F344A250}"/>
          </ac:spMkLst>
        </pc:spChg>
        <pc:spChg chg="add del mod">
          <ac:chgData name="macarena zavala vega" userId="532c6a59bc21715a" providerId="LiveId" clId="{6A568BE4-4105-4368-9236-F42474EBC789}" dt="2020-06-10T20:43:38.879" v="306" actId="478"/>
          <ac:spMkLst>
            <pc:docMk/>
            <pc:sldMk cId="3903118537" sldId="258"/>
            <ac:spMk id="5" creationId="{55E79746-AD85-4134-8C09-8C2413B49696}"/>
          </ac:spMkLst>
        </pc:spChg>
        <pc:spChg chg="add del mod">
          <ac:chgData name="macarena zavala vega" userId="532c6a59bc21715a" providerId="LiveId" clId="{6A568BE4-4105-4368-9236-F42474EBC789}" dt="2020-06-10T20:50:20.784" v="346" actId="478"/>
          <ac:spMkLst>
            <pc:docMk/>
            <pc:sldMk cId="3903118537" sldId="258"/>
            <ac:spMk id="10" creationId="{348E86E5-3CF1-42CF-89A7-4F975C902E94}"/>
          </ac:spMkLst>
        </pc:spChg>
        <pc:picChg chg="add mod">
          <ac:chgData name="macarena zavala vega" userId="532c6a59bc21715a" providerId="LiveId" clId="{6A568BE4-4105-4368-9236-F42474EBC789}" dt="2020-06-10T20:41:52.497" v="277" actId="1076"/>
          <ac:picMkLst>
            <pc:docMk/>
            <pc:sldMk cId="3903118537" sldId="258"/>
            <ac:picMk id="3" creationId="{307B26CA-54EE-4308-8EF8-A3CDD6442155}"/>
          </ac:picMkLst>
        </pc:picChg>
        <pc:picChg chg="add mod modCrop">
          <ac:chgData name="macarena zavala vega" userId="532c6a59bc21715a" providerId="LiveId" clId="{6A568BE4-4105-4368-9236-F42474EBC789}" dt="2020-06-10T20:48:29.844" v="332" actId="14100"/>
          <ac:picMkLst>
            <pc:docMk/>
            <pc:sldMk cId="3903118537" sldId="258"/>
            <ac:picMk id="6" creationId="{C27CEA81-5212-44F5-A3DD-A7AD65F08ACA}"/>
          </ac:picMkLst>
        </pc:picChg>
        <pc:picChg chg="add mod">
          <ac:chgData name="macarena zavala vega" userId="532c6a59bc21715a" providerId="LiveId" clId="{6A568BE4-4105-4368-9236-F42474EBC789}" dt="2020-06-10T20:48:33.258" v="333" actId="1076"/>
          <ac:picMkLst>
            <pc:docMk/>
            <pc:sldMk cId="3903118537" sldId="258"/>
            <ac:picMk id="7" creationId="{8A6E1FCA-E204-4970-9363-4CBE1722D2D8}"/>
          </ac:picMkLst>
        </pc:picChg>
        <pc:picChg chg="add mod">
          <ac:chgData name="macarena zavala vega" userId="532c6a59bc21715a" providerId="LiveId" clId="{6A568BE4-4105-4368-9236-F42474EBC789}" dt="2020-06-10T20:48:08.449" v="330" actId="1076"/>
          <ac:picMkLst>
            <pc:docMk/>
            <pc:sldMk cId="3903118537" sldId="258"/>
            <ac:picMk id="8" creationId="{73EDB64B-B64A-49EF-8684-FBCE09A90811}"/>
          </ac:picMkLst>
        </pc:picChg>
        <pc:picChg chg="add del mod">
          <ac:chgData name="macarena zavala vega" userId="532c6a59bc21715a" providerId="LiveId" clId="{6A568BE4-4105-4368-9236-F42474EBC789}" dt="2020-06-10T20:50:16.906" v="344" actId="478"/>
          <ac:picMkLst>
            <pc:docMk/>
            <pc:sldMk cId="3903118537" sldId="258"/>
            <ac:picMk id="9" creationId="{409A3FD9-DB7D-443C-B91E-271FBA4BE9B8}"/>
          </ac:picMkLst>
        </pc:picChg>
        <pc:picChg chg="add mod">
          <ac:chgData name="macarena zavala vega" userId="532c6a59bc21715a" providerId="LiveId" clId="{6A568BE4-4105-4368-9236-F42474EBC789}" dt="2020-06-10T20:50:22.856" v="347" actId="1076"/>
          <ac:picMkLst>
            <pc:docMk/>
            <pc:sldMk cId="3903118537" sldId="258"/>
            <ac:picMk id="11" creationId="{4AD37972-FB35-4FD6-9B8B-5897C6AEE6BA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3903118537" sldId="258"/>
            <ac:picMk id="12" creationId="{D1D6FED4-DAE4-4D5E-9CA3-C797BD8D0E5D}"/>
          </ac:picMkLst>
        </pc:picChg>
      </pc:sldChg>
      <pc:sldChg chg="addSp modSp new mod">
        <pc:chgData name="macarena zavala vega" userId="532c6a59bc21715a" providerId="LiveId" clId="{6A568BE4-4105-4368-9236-F42474EBC789}" dt="2020-06-10T22:07:05.659" v="884"/>
        <pc:sldMkLst>
          <pc:docMk/>
          <pc:sldMk cId="1286122092" sldId="259"/>
        </pc:sldMkLst>
        <pc:spChg chg="add mod">
          <ac:chgData name="macarena zavala vega" userId="532c6a59bc21715a" providerId="LiveId" clId="{6A568BE4-4105-4368-9236-F42474EBC789}" dt="2020-06-10T21:28:05.079" v="561" actId="20577"/>
          <ac:spMkLst>
            <pc:docMk/>
            <pc:sldMk cId="1286122092" sldId="259"/>
            <ac:spMk id="3" creationId="{F93DFE78-BCC7-48AE-8132-76BB58DF56F5}"/>
          </ac:spMkLst>
        </pc:spChg>
        <pc:picChg chg="add mod modCrop">
          <ac:chgData name="macarena zavala vega" userId="532c6a59bc21715a" providerId="LiveId" clId="{6A568BE4-4105-4368-9236-F42474EBC789}" dt="2020-06-10T21:26:21.368" v="494" actId="1076"/>
          <ac:picMkLst>
            <pc:docMk/>
            <pc:sldMk cId="1286122092" sldId="259"/>
            <ac:picMk id="2" creationId="{F369AD9B-78BF-4306-B9B6-8F3D280781B8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286122092" sldId="259"/>
            <ac:picMk id="4" creationId="{BAC48F1E-4306-4842-8032-2B6C853C8356}"/>
          </ac:picMkLst>
        </pc:picChg>
      </pc:sldChg>
      <pc:sldChg chg="addSp delSp modSp add mod modAnim">
        <pc:chgData name="macarena zavala vega" userId="532c6a59bc21715a" providerId="LiveId" clId="{6A568BE4-4105-4368-9236-F42474EBC789}" dt="2020-06-10T22:07:05.659" v="884"/>
        <pc:sldMkLst>
          <pc:docMk/>
          <pc:sldMk cId="2833379067" sldId="260"/>
        </pc:sldMkLst>
        <pc:spChg chg="add del">
          <ac:chgData name="macarena zavala vega" userId="532c6a59bc21715a" providerId="LiveId" clId="{6A568BE4-4105-4368-9236-F42474EBC789}" dt="2020-06-10T20:54:54.477" v="404" actId="478"/>
          <ac:spMkLst>
            <pc:docMk/>
            <pc:sldMk cId="2833379067" sldId="260"/>
            <ac:spMk id="8" creationId="{66F62A07-4871-485E-97A9-D9E873690D7F}"/>
          </ac:spMkLst>
        </pc:spChg>
        <pc:spChg chg="add mod">
          <ac:chgData name="macarena zavala vega" userId="532c6a59bc21715a" providerId="LiveId" clId="{6A568BE4-4105-4368-9236-F42474EBC789}" dt="2020-06-10T20:57:42.986" v="461" actId="1076"/>
          <ac:spMkLst>
            <pc:docMk/>
            <pc:sldMk cId="2833379067" sldId="260"/>
            <ac:spMk id="10" creationId="{13F4E98F-AC5F-43F2-8693-A83D6824D884}"/>
          </ac:spMkLst>
        </pc:spChg>
        <pc:spChg chg="add mod">
          <ac:chgData name="macarena zavala vega" userId="532c6a59bc21715a" providerId="LiveId" clId="{6A568BE4-4105-4368-9236-F42474EBC789}" dt="2020-06-10T21:00:41.060" v="480" actId="14100"/>
          <ac:spMkLst>
            <pc:docMk/>
            <pc:sldMk cId="2833379067" sldId="260"/>
            <ac:spMk id="11" creationId="{AAA049DF-D59C-4372-97F5-062F01E4331D}"/>
          </ac:spMkLst>
        </pc:spChg>
        <pc:spChg chg="add del">
          <ac:chgData name="macarena zavala vega" userId="532c6a59bc21715a" providerId="LiveId" clId="{6A568BE4-4105-4368-9236-F42474EBC789}" dt="2020-06-10T20:58:33.183" v="470" actId="478"/>
          <ac:spMkLst>
            <pc:docMk/>
            <pc:sldMk cId="2833379067" sldId="260"/>
            <ac:spMk id="12" creationId="{7141600D-DEDC-4B06-A4DF-527944BFDB51}"/>
          </ac:spMkLst>
        </pc:spChg>
        <pc:picChg chg="add mod">
          <ac:chgData name="macarena zavala vega" userId="532c6a59bc21715a" providerId="LiveId" clId="{6A568BE4-4105-4368-9236-F42474EBC789}" dt="2020-06-10T20:58:08.620" v="468" actId="1076"/>
          <ac:picMkLst>
            <pc:docMk/>
            <pc:sldMk cId="2833379067" sldId="260"/>
            <ac:picMk id="2" creationId="{3168097F-4526-494D-9A03-67E0B0BBB726}"/>
          </ac:picMkLst>
        </pc:picChg>
        <pc:picChg chg="del mod modCrop">
          <ac:chgData name="macarena zavala vega" userId="532c6a59bc21715a" providerId="LiveId" clId="{6A568BE4-4105-4368-9236-F42474EBC789}" dt="2020-06-10T20:49:04.460" v="337" actId="21"/>
          <ac:picMkLst>
            <pc:docMk/>
            <pc:sldMk cId="2833379067" sldId="260"/>
            <ac:picMk id="3" creationId="{2A8054F6-E521-49B9-A195-B3EC7FC160DE}"/>
          </ac:picMkLst>
        </pc:picChg>
        <pc:picChg chg="add del mod modCrop">
          <ac:chgData name="macarena zavala vega" userId="532c6a59bc21715a" providerId="LiveId" clId="{6A568BE4-4105-4368-9236-F42474EBC789}" dt="2020-06-10T20:44:01.698" v="310" actId="21"/>
          <ac:picMkLst>
            <pc:docMk/>
            <pc:sldMk cId="2833379067" sldId="260"/>
            <ac:picMk id="4" creationId="{CCF7D626-5134-4D88-9EA1-3B9FAC646A9C}"/>
          </ac:picMkLst>
        </pc:picChg>
        <pc:picChg chg="add del mod modCrop">
          <ac:chgData name="macarena zavala vega" userId="532c6a59bc21715a" providerId="LiveId" clId="{6A568BE4-4105-4368-9236-F42474EBC789}" dt="2020-06-10T20:45:08.303" v="320" actId="21"/>
          <ac:picMkLst>
            <pc:docMk/>
            <pc:sldMk cId="2833379067" sldId="260"/>
            <ac:picMk id="5" creationId="{3862750F-4B08-425E-AC8F-F3FB761F552D}"/>
          </ac:picMkLst>
        </pc:picChg>
        <pc:picChg chg="add del mod modCrop">
          <ac:chgData name="macarena zavala vega" userId="532c6a59bc21715a" providerId="LiveId" clId="{6A568BE4-4105-4368-9236-F42474EBC789}" dt="2020-06-10T20:48:02.737" v="328" actId="21"/>
          <ac:picMkLst>
            <pc:docMk/>
            <pc:sldMk cId="2833379067" sldId="260"/>
            <ac:picMk id="6" creationId="{711057B1-4948-4E70-BBF0-529C85E72901}"/>
          </ac:picMkLst>
        </pc:picChg>
        <pc:picChg chg="add del mod">
          <ac:chgData name="macarena zavala vega" userId="532c6a59bc21715a" providerId="LiveId" clId="{6A568BE4-4105-4368-9236-F42474EBC789}" dt="2020-06-10T20:57:26.088" v="456" actId="478"/>
          <ac:picMkLst>
            <pc:docMk/>
            <pc:sldMk cId="2833379067" sldId="260"/>
            <ac:picMk id="7" creationId="{B2568DBC-C754-45DC-83E8-6AB903784288}"/>
          </ac:picMkLst>
        </pc:picChg>
        <pc:picChg chg="add mod">
          <ac:chgData name="macarena zavala vega" userId="532c6a59bc21715a" providerId="LiveId" clId="{6A568BE4-4105-4368-9236-F42474EBC789}" dt="2020-06-10T20:57:28.752" v="457" actId="1076"/>
          <ac:picMkLst>
            <pc:docMk/>
            <pc:sldMk cId="2833379067" sldId="260"/>
            <ac:picMk id="9" creationId="{935689AE-3388-4B62-9705-419CE8559818}"/>
          </ac:picMkLst>
        </pc:picChg>
        <pc:picChg chg="add mod">
          <ac:chgData name="macarena zavala vega" userId="532c6a59bc21715a" providerId="LiveId" clId="{6A568BE4-4105-4368-9236-F42474EBC789}" dt="2020-06-10T21:00:11.780" v="477" actId="1076"/>
          <ac:picMkLst>
            <pc:docMk/>
            <pc:sldMk cId="2833379067" sldId="260"/>
            <ac:picMk id="17" creationId="{025DFF2C-0262-48B2-B201-A25A0A43C0CB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2833379067" sldId="260"/>
            <ac:picMk id="19" creationId="{41D1C10F-DBDD-483D-B078-81EEFDB2B344}"/>
          </ac:picMkLst>
        </pc:picChg>
        <pc:cxnChg chg="add mod">
          <ac:chgData name="macarena zavala vega" userId="532c6a59bc21715a" providerId="LiveId" clId="{6A568BE4-4105-4368-9236-F42474EBC789}" dt="2020-06-10T20:58:53.582" v="472" actId="1076"/>
          <ac:cxnSpMkLst>
            <pc:docMk/>
            <pc:sldMk cId="2833379067" sldId="260"/>
            <ac:cxnSpMk id="14" creationId="{F13807B1-FFCF-4807-88ED-CA9EFA2C745A}"/>
          </ac:cxnSpMkLst>
        </pc:cxnChg>
        <pc:cxnChg chg="add mod">
          <ac:chgData name="macarena zavala vega" userId="532c6a59bc21715a" providerId="LiveId" clId="{6A568BE4-4105-4368-9236-F42474EBC789}" dt="2020-06-10T21:00:19.843" v="478" actId="14100"/>
          <ac:cxnSpMkLst>
            <pc:docMk/>
            <pc:sldMk cId="2833379067" sldId="260"/>
            <ac:cxnSpMk id="15" creationId="{FB81AC27-01FE-462A-85DD-C9DF322415A3}"/>
          </ac:cxnSpMkLst>
        </pc:cxnChg>
      </pc:sldChg>
      <pc:sldChg chg="addSp delSp new del mod">
        <pc:chgData name="macarena zavala vega" userId="532c6a59bc21715a" providerId="LiveId" clId="{6A568BE4-4105-4368-9236-F42474EBC789}" dt="2020-06-10T20:41:16.267" v="271" actId="2696"/>
        <pc:sldMkLst>
          <pc:docMk/>
          <pc:sldMk cId="3146557391" sldId="260"/>
        </pc:sldMkLst>
        <pc:spChg chg="del">
          <ac:chgData name="macarena zavala vega" userId="532c6a59bc21715a" providerId="LiveId" clId="{6A568BE4-4105-4368-9236-F42474EBC789}" dt="2020-06-10T20:06:39.076" v="16" actId="478"/>
          <ac:spMkLst>
            <pc:docMk/>
            <pc:sldMk cId="3146557391" sldId="260"/>
            <ac:spMk id="2" creationId="{79126604-FE74-4C55-A246-8680207985BE}"/>
          </ac:spMkLst>
        </pc:spChg>
        <pc:picChg chg="add">
          <ac:chgData name="macarena zavala vega" userId="532c6a59bc21715a" providerId="LiveId" clId="{6A568BE4-4105-4368-9236-F42474EBC789}" dt="2020-06-10T20:08:59.348" v="19"/>
          <ac:picMkLst>
            <pc:docMk/>
            <pc:sldMk cId="3146557391" sldId="260"/>
            <ac:picMk id="3" creationId="{2A8054F6-E521-49B9-A195-B3EC7FC160DE}"/>
          </ac:picMkLst>
        </pc:picChg>
      </pc:sldChg>
      <pc:sldChg chg="addSp modSp add mod modAnim">
        <pc:chgData name="macarena zavala vega" userId="532c6a59bc21715a" providerId="LiveId" clId="{6A568BE4-4105-4368-9236-F42474EBC789}" dt="2020-06-10T22:07:05.659" v="884"/>
        <pc:sldMkLst>
          <pc:docMk/>
          <pc:sldMk cId="1200094706" sldId="261"/>
        </pc:sldMkLst>
        <pc:spChg chg="mod">
          <ac:chgData name="macarena zavala vega" userId="532c6a59bc21715a" providerId="LiveId" clId="{6A568BE4-4105-4368-9236-F42474EBC789}" dt="2020-06-10T21:46:20.454" v="872" actId="1076"/>
          <ac:spMkLst>
            <pc:docMk/>
            <pc:sldMk cId="1200094706" sldId="261"/>
            <ac:spMk id="2" creationId="{00BFD8BE-0A3C-43E4-9F6C-F7D8BCF1BCF0}"/>
          </ac:spMkLst>
        </pc:spChg>
        <pc:picChg chg="mod modCrop">
          <ac:chgData name="macarena zavala vega" userId="532c6a59bc21715a" providerId="LiveId" clId="{6A568BE4-4105-4368-9236-F42474EBC789}" dt="2020-06-10T21:39:30.847" v="804" actId="732"/>
          <ac:picMkLst>
            <pc:docMk/>
            <pc:sldMk cId="1200094706" sldId="261"/>
            <ac:picMk id="3" creationId="{7004604A-2AB8-4C19-94F9-4438CBFE2A93}"/>
          </ac:picMkLst>
        </pc:picChg>
        <pc:picChg chg="add mod modCrop">
          <ac:chgData name="macarena zavala vega" userId="532c6a59bc21715a" providerId="LiveId" clId="{6A568BE4-4105-4368-9236-F42474EBC789}" dt="2020-06-10T21:40:15.854" v="815" actId="1076"/>
          <ac:picMkLst>
            <pc:docMk/>
            <pc:sldMk cId="1200094706" sldId="261"/>
            <ac:picMk id="4" creationId="{6ECE7DBF-EBE2-4C6F-B604-B387BDC22D4F}"/>
          </ac:picMkLst>
        </pc:picChg>
        <pc:picChg chg="add mod modCrop">
          <ac:chgData name="macarena zavala vega" userId="532c6a59bc21715a" providerId="LiveId" clId="{6A568BE4-4105-4368-9236-F42474EBC789}" dt="2020-06-10T21:42:58.084" v="852" actId="1076"/>
          <ac:picMkLst>
            <pc:docMk/>
            <pc:sldMk cId="1200094706" sldId="261"/>
            <ac:picMk id="5" creationId="{028C9FA2-B059-4039-B2A3-4666307C0BFD}"/>
          </ac:picMkLst>
        </pc:picChg>
        <pc:picChg chg="add mod modCrop">
          <ac:chgData name="macarena zavala vega" userId="532c6a59bc21715a" providerId="LiveId" clId="{6A568BE4-4105-4368-9236-F42474EBC789}" dt="2020-06-10T21:42:54.331" v="849" actId="1076"/>
          <ac:picMkLst>
            <pc:docMk/>
            <pc:sldMk cId="1200094706" sldId="261"/>
            <ac:picMk id="6" creationId="{47DEC67E-4040-4290-A7EA-D52FC685EA01}"/>
          </ac:picMkLst>
        </pc:picChg>
        <pc:picChg chg="add mod modCrop">
          <ac:chgData name="macarena zavala vega" userId="532c6a59bc21715a" providerId="LiveId" clId="{6A568BE4-4105-4368-9236-F42474EBC789}" dt="2020-06-10T21:42:52.953" v="848" actId="1076"/>
          <ac:picMkLst>
            <pc:docMk/>
            <pc:sldMk cId="1200094706" sldId="261"/>
            <ac:picMk id="7" creationId="{1C797A1A-F494-4D31-B7A5-247A40D53C55}"/>
          </ac:picMkLst>
        </pc:picChg>
        <pc:picChg chg="add mod modCrop">
          <ac:chgData name="macarena zavala vega" userId="532c6a59bc21715a" providerId="LiveId" clId="{6A568BE4-4105-4368-9236-F42474EBC789}" dt="2020-06-10T21:42:56.887" v="851" actId="1076"/>
          <ac:picMkLst>
            <pc:docMk/>
            <pc:sldMk cId="1200094706" sldId="261"/>
            <ac:picMk id="8" creationId="{BD3CC59B-AFDD-4CE0-8FBE-34CCFF9C440C}"/>
          </ac:picMkLst>
        </pc:picChg>
        <pc:picChg chg="add mod modCrop">
          <ac:chgData name="macarena zavala vega" userId="532c6a59bc21715a" providerId="LiveId" clId="{6A568BE4-4105-4368-9236-F42474EBC789}" dt="2020-06-10T21:42:55.428" v="850" actId="1076"/>
          <ac:picMkLst>
            <pc:docMk/>
            <pc:sldMk cId="1200094706" sldId="261"/>
            <ac:picMk id="9" creationId="{AF627CB6-16B5-44B6-85C6-6875D81F1AD2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200094706" sldId="261"/>
            <ac:picMk id="10" creationId="{A6C1110E-D579-4C0E-B938-D266B7578F43}"/>
          </ac:picMkLst>
        </pc:picChg>
      </pc:sldChg>
      <pc:sldChg chg="add del">
        <pc:chgData name="macarena zavala vega" userId="532c6a59bc21715a" providerId="LiveId" clId="{6A568BE4-4105-4368-9236-F42474EBC789}" dt="2020-06-10T20:41:39.201" v="275" actId="2696"/>
        <pc:sldMkLst>
          <pc:docMk/>
          <pc:sldMk cId="2175607550" sldId="261"/>
        </pc:sldMkLst>
      </pc:sldChg>
      <pc:sldChg chg="addSp modSp new del mod">
        <pc:chgData name="macarena zavala vega" userId="532c6a59bc21715a" providerId="LiveId" clId="{6A568BE4-4105-4368-9236-F42474EBC789}" dt="2020-06-10T20:41:22.826" v="273" actId="2696"/>
        <pc:sldMkLst>
          <pc:docMk/>
          <pc:sldMk cId="3069283214" sldId="261"/>
        </pc:sldMkLst>
        <pc:spChg chg="mod">
          <ac:chgData name="macarena zavala vega" userId="532c6a59bc21715a" providerId="LiveId" clId="{6A568BE4-4105-4368-9236-F42474EBC789}" dt="2020-06-10T20:09:18.661" v="33" actId="122"/>
          <ac:spMkLst>
            <pc:docMk/>
            <pc:sldMk cId="3069283214" sldId="261"/>
            <ac:spMk id="2" creationId="{00BFD8BE-0A3C-43E4-9F6C-F7D8BCF1BCF0}"/>
          </ac:spMkLst>
        </pc:spChg>
        <pc:picChg chg="add mod">
          <ac:chgData name="macarena zavala vega" userId="532c6a59bc21715a" providerId="LiveId" clId="{6A568BE4-4105-4368-9236-F42474EBC789}" dt="2020-06-10T20:14:03.947" v="41" actId="1076"/>
          <ac:picMkLst>
            <pc:docMk/>
            <pc:sldMk cId="3069283214" sldId="261"/>
            <ac:picMk id="3" creationId="{7004604A-2AB8-4C19-94F9-4438CBFE2A93}"/>
          </ac:picMkLst>
        </pc:picChg>
      </pc:sldChg>
      <pc:sldChg chg="add del">
        <pc:chgData name="macarena zavala vega" userId="532c6a59bc21715a" providerId="LiveId" clId="{6A568BE4-4105-4368-9236-F42474EBC789}" dt="2020-06-10T20:51:33.488" v="394" actId="2696"/>
        <pc:sldMkLst>
          <pc:docMk/>
          <pc:sldMk cId="4237340853" sldId="261"/>
        </pc:sldMkLst>
      </pc:sldChg>
      <pc:sldChg chg="addSp delSp modSp new mod modAnim">
        <pc:chgData name="macarena zavala vega" userId="532c6a59bc21715a" providerId="LiveId" clId="{6A568BE4-4105-4368-9236-F42474EBC789}" dt="2020-06-10T22:07:05.659" v="884"/>
        <pc:sldMkLst>
          <pc:docMk/>
          <pc:sldMk cId="194351586" sldId="262"/>
        </pc:sldMkLst>
        <pc:spChg chg="add del mod">
          <ac:chgData name="macarena zavala vega" userId="532c6a59bc21715a" providerId="LiveId" clId="{6A568BE4-4105-4368-9236-F42474EBC789}" dt="2020-06-10T21:32:43.100" v="584" actId="478"/>
          <ac:spMkLst>
            <pc:docMk/>
            <pc:sldMk cId="194351586" sldId="262"/>
            <ac:spMk id="5" creationId="{06647947-F877-43B2-BF8F-8396D3991DD1}"/>
          </ac:spMkLst>
        </pc:spChg>
        <pc:spChg chg="add mod">
          <ac:chgData name="macarena zavala vega" userId="532c6a59bc21715a" providerId="LiveId" clId="{6A568BE4-4105-4368-9236-F42474EBC789}" dt="2020-06-10T21:32:55.146" v="587" actId="1076"/>
          <ac:spMkLst>
            <pc:docMk/>
            <pc:sldMk cId="194351586" sldId="262"/>
            <ac:spMk id="6" creationId="{E14EACFF-0B9E-459B-874C-3196428B9602}"/>
          </ac:spMkLst>
        </pc:spChg>
        <pc:picChg chg="add mod modCrop">
          <ac:chgData name="macarena zavala vega" userId="532c6a59bc21715a" providerId="LiveId" clId="{6A568BE4-4105-4368-9236-F42474EBC789}" dt="2020-06-10T21:32:57.502" v="589" actId="1076"/>
          <ac:picMkLst>
            <pc:docMk/>
            <pc:sldMk cId="194351586" sldId="262"/>
            <ac:picMk id="2" creationId="{6F6D1961-D352-452F-AA84-43F15F918A25}"/>
          </ac:picMkLst>
        </pc:picChg>
        <pc:picChg chg="add mod modCrop">
          <ac:chgData name="macarena zavala vega" userId="532c6a59bc21715a" providerId="LiveId" clId="{6A568BE4-4105-4368-9236-F42474EBC789}" dt="2020-06-10T21:32:02.079" v="579" actId="732"/>
          <ac:picMkLst>
            <pc:docMk/>
            <pc:sldMk cId="194351586" sldId="262"/>
            <ac:picMk id="3" creationId="{C3D6BA04-2B48-45AD-B662-5FCE38CEBF33}"/>
          </ac:picMkLst>
        </pc:picChg>
        <pc:picChg chg="add mod modCrop">
          <ac:chgData name="macarena zavala vega" userId="532c6a59bc21715a" providerId="LiveId" clId="{6A568BE4-4105-4368-9236-F42474EBC789}" dt="2020-06-10T21:32:17.259" v="582" actId="1076"/>
          <ac:picMkLst>
            <pc:docMk/>
            <pc:sldMk cId="194351586" sldId="262"/>
            <ac:picMk id="4" creationId="{E7962478-ABF7-4F16-A020-E11A4F0DE069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94351586" sldId="262"/>
            <ac:picMk id="7" creationId="{0C6000AB-B327-40A0-B503-7AA3A604D25B}"/>
          </ac:picMkLst>
        </pc:picChg>
      </pc:sldChg>
      <pc:sldChg chg="addSp delSp modSp new mod">
        <pc:chgData name="macarena zavala vega" userId="532c6a59bc21715a" providerId="LiveId" clId="{6A568BE4-4105-4368-9236-F42474EBC789}" dt="2020-06-10T22:07:05.659" v="884"/>
        <pc:sldMkLst>
          <pc:docMk/>
          <pc:sldMk cId="3126748806" sldId="263"/>
        </pc:sldMkLst>
        <pc:spChg chg="add del mod">
          <ac:chgData name="macarena zavala vega" userId="532c6a59bc21715a" providerId="LiveId" clId="{6A568BE4-4105-4368-9236-F42474EBC789}" dt="2020-06-10T21:33:51.106" v="596" actId="478"/>
          <ac:spMkLst>
            <pc:docMk/>
            <pc:sldMk cId="3126748806" sldId="263"/>
            <ac:spMk id="4" creationId="{4ABA791F-5D1E-4B15-8861-3BC04D5760F5}"/>
          </ac:spMkLst>
        </pc:spChg>
        <pc:spChg chg="add mod">
          <ac:chgData name="macarena zavala vega" userId="532c6a59bc21715a" providerId="LiveId" clId="{6A568BE4-4105-4368-9236-F42474EBC789}" dt="2020-06-10T21:45:51.057" v="871"/>
          <ac:spMkLst>
            <pc:docMk/>
            <pc:sldMk cId="3126748806" sldId="263"/>
            <ac:spMk id="6" creationId="{DDFACADB-EE9A-4AFD-908B-C287DE59F6A4}"/>
          </ac:spMkLst>
        </pc:spChg>
        <pc:picChg chg="add del">
          <ac:chgData name="macarena zavala vega" userId="532c6a59bc21715a" providerId="LiveId" clId="{6A568BE4-4105-4368-9236-F42474EBC789}" dt="2020-06-10T20:13:52.673" v="38" actId="21"/>
          <ac:picMkLst>
            <pc:docMk/>
            <pc:sldMk cId="3126748806" sldId="263"/>
            <ac:picMk id="2" creationId="{F41C6037-1EA3-472B-86AA-E41A7CBA5536}"/>
          </ac:picMkLst>
        </pc:picChg>
        <pc:picChg chg="add mod modCrop">
          <ac:chgData name="macarena zavala vega" userId="532c6a59bc21715a" providerId="LiveId" clId="{6A568BE4-4105-4368-9236-F42474EBC789}" dt="2020-06-10T21:34:09.391" v="604" actId="732"/>
          <ac:picMkLst>
            <pc:docMk/>
            <pc:sldMk cId="3126748806" sldId="263"/>
            <ac:picMk id="3" creationId="{17288B3B-B9F3-4E52-A5B9-87CA1C3B6C63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3126748806" sldId="263"/>
            <ac:picMk id="7" creationId="{20BF99B6-BD3D-4F71-91E7-D726C89C2FDC}"/>
          </ac:picMkLst>
        </pc:picChg>
      </pc:sldChg>
      <pc:sldChg chg="addSp delSp modSp new mod modTransition modAnim">
        <pc:chgData name="macarena zavala vega" userId="532c6a59bc21715a" providerId="LiveId" clId="{6A568BE4-4105-4368-9236-F42474EBC789}" dt="2020-06-10T22:10:10.620" v="886"/>
        <pc:sldMkLst>
          <pc:docMk/>
          <pc:sldMk cId="3536329444" sldId="264"/>
        </pc:sldMkLst>
        <pc:spChg chg="add mod">
          <ac:chgData name="macarena zavala vega" userId="532c6a59bc21715a" providerId="LiveId" clId="{6A568BE4-4105-4368-9236-F42474EBC789}" dt="2020-06-10T21:34:21.475" v="607" actId="20577"/>
          <ac:spMkLst>
            <pc:docMk/>
            <pc:sldMk cId="3536329444" sldId="264"/>
            <ac:spMk id="3" creationId="{CFBF25B0-0A49-4E23-B2DD-9A8519546753}"/>
          </ac:spMkLst>
        </pc:spChg>
        <pc:picChg chg="add mod modCrop">
          <ac:chgData name="macarena zavala vega" userId="532c6a59bc21715a" providerId="LiveId" clId="{6A568BE4-4105-4368-9236-F42474EBC789}" dt="2020-06-10T21:34:29.170" v="608" actId="732"/>
          <ac:picMkLst>
            <pc:docMk/>
            <pc:sldMk cId="3536329444" sldId="264"/>
            <ac:picMk id="2" creationId="{70B4EC1A-1CFD-42F4-9CB5-D7D80D129799}"/>
          </ac:picMkLst>
        </pc:picChg>
        <pc:picChg chg="add del mod">
          <ac:chgData name="macarena zavala vega" userId="532c6a59bc21715a" providerId="LiveId" clId="{6A568BE4-4105-4368-9236-F42474EBC789}" dt="2020-06-10T22:07:13.987" v="885"/>
          <ac:picMkLst>
            <pc:docMk/>
            <pc:sldMk cId="3536329444" sldId="264"/>
            <ac:picMk id="4" creationId="{A850A057-4F18-4331-901A-297698443122}"/>
          </ac:picMkLst>
        </pc:picChg>
        <pc:picChg chg="add mod">
          <ac:chgData name="macarena zavala vega" userId="532c6a59bc21715a" providerId="LiveId" clId="{6A568BE4-4105-4368-9236-F42474EBC789}" dt="2020-06-10T22:10:10.620" v="886"/>
          <ac:picMkLst>
            <pc:docMk/>
            <pc:sldMk cId="3536329444" sldId="264"/>
            <ac:picMk id="5" creationId="{A521474D-B086-422C-8CFB-356035B91DBE}"/>
          </ac:picMkLst>
        </pc:picChg>
      </pc:sldChg>
      <pc:sldChg chg="addSp modSp new mod">
        <pc:chgData name="macarena zavala vega" userId="532c6a59bc21715a" providerId="LiveId" clId="{6A568BE4-4105-4368-9236-F42474EBC789}" dt="2020-06-10T22:10:10.620" v="886"/>
        <pc:sldMkLst>
          <pc:docMk/>
          <pc:sldMk cId="1945659209" sldId="265"/>
        </pc:sldMkLst>
        <pc:spChg chg="add mod">
          <ac:chgData name="macarena zavala vega" userId="532c6a59bc21715a" providerId="LiveId" clId="{6A568BE4-4105-4368-9236-F42474EBC789}" dt="2020-06-10T21:34:38.741" v="611" actId="20577"/>
          <ac:spMkLst>
            <pc:docMk/>
            <pc:sldMk cId="1945659209" sldId="265"/>
            <ac:spMk id="3" creationId="{511D4EB2-6887-45BB-AD81-7A7EDB6D7D8E}"/>
          </ac:spMkLst>
        </pc:spChg>
        <pc:picChg chg="add mod modCrop">
          <ac:chgData name="macarena zavala vega" userId="532c6a59bc21715a" providerId="LiveId" clId="{6A568BE4-4105-4368-9236-F42474EBC789}" dt="2020-06-10T21:34:48.717" v="612" actId="732"/>
          <ac:picMkLst>
            <pc:docMk/>
            <pc:sldMk cId="1945659209" sldId="265"/>
            <ac:picMk id="2" creationId="{8ED3201B-C837-41F0-8E4B-47572C5DD360}"/>
          </ac:picMkLst>
        </pc:picChg>
        <pc:picChg chg="add mod">
          <ac:chgData name="macarena zavala vega" userId="532c6a59bc21715a" providerId="LiveId" clId="{6A568BE4-4105-4368-9236-F42474EBC789}" dt="2020-06-10T22:10:10.620" v="886"/>
          <ac:picMkLst>
            <pc:docMk/>
            <pc:sldMk cId="1945659209" sldId="265"/>
            <ac:picMk id="4" creationId="{CD93A346-1E02-4C8B-966C-E06962311B48}"/>
          </ac:picMkLst>
        </pc:picChg>
      </pc:sldChg>
      <pc:sldChg chg="addSp modSp new mod">
        <pc:chgData name="macarena zavala vega" userId="532c6a59bc21715a" providerId="LiveId" clId="{6A568BE4-4105-4368-9236-F42474EBC789}" dt="2020-06-10T22:10:10.620" v="886"/>
        <pc:sldMkLst>
          <pc:docMk/>
          <pc:sldMk cId="790343481" sldId="266"/>
        </pc:sldMkLst>
        <pc:spChg chg="add mod">
          <ac:chgData name="macarena zavala vega" userId="532c6a59bc21715a" providerId="LiveId" clId="{6A568BE4-4105-4368-9236-F42474EBC789}" dt="2020-06-10T21:34:57.831" v="617" actId="20577"/>
          <ac:spMkLst>
            <pc:docMk/>
            <pc:sldMk cId="790343481" sldId="266"/>
            <ac:spMk id="3" creationId="{507EFCBA-4863-4034-8830-A7C2D6DBB566}"/>
          </ac:spMkLst>
        </pc:spChg>
        <pc:picChg chg="add">
          <ac:chgData name="macarena zavala vega" userId="532c6a59bc21715a" providerId="LiveId" clId="{6A568BE4-4105-4368-9236-F42474EBC789}" dt="2020-06-10T20:29:36.840" v="48"/>
          <ac:picMkLst>
            <pc:docMk/>
            <pc:sldMk cId="790343481" sldId="266"/>
            <ac:picMk id="2" creationId="{A7B3D30B-25F3-4309-A2AE-4926F2F980EC}"/>
          </ac:picMkLst>
        </pc:picChg>
        <pc:picChg chg="add mod">
          <ac:chgData name="macarena zavala vega" userId="532c6a59bc21715a" providerId="LiveId" clId="{6A568BE4-4105-4368-9236-F42474EBC789}" dt="2020-06-10T22:10:10.620" v="886"/>
          <ac:picMkLst>
            <pc:docMk/>
            <pc:sldMk cId="790343481" sldId="266"/>
            <ac:picMk id="4" creationId="{831BFC08-A3C9-4EDB-9F76-BE8A42481498}"/>
          </ac:picMkLst>
        </pc:picChg>
      </pc:sldChg>
      <pc:sldChg chg="addSp modSp new mod">
        <pc:chgData name="macarena zavala vega" userId="532c6a59bc21715a" providerId="LiveId" clId="{6A568BE4-4105-4368-9236-F42474EBC789}" dt="2020-06-10T22:10:10.620" v="886"/>
        <pc:sldMkLst>
          <pc:docMk/>
          <pc:sldMk cId="245222417" sldId="267"/>
        </pc:sldMkLst>
        <pc:spChg chg="add mod">
          <ac:chgData name="macarena zavala vega" userId="532c6a59bc21715a" providerId="LiveId" clId="{6A568BE4-4105-4368-9236-F42474EBC789}" dt="2020-06-10T21:45:20.743" v="868" actId="113"/>
          <ac:spMkLst>
            <pc:docMk/>
            <pc:sldMk cId="245222417" sldId="267"/>
            <ac:spMk id="2" creationId="{645DB15D-B3BC-4F51-962B-3B8D65520D37}"/>
          </ac:spMkLst>
        </pc:spChg>
        <pc:spChg chg="add mod">
          <ac:chgData name="macarena zavala vega" userId="532c6a59bc21715a" providerId="LiveId" clId="{6A568BE4-4105-4368-9236-F42474EBC789}" dt="2020-06-10T20:40:46.244" v="268" actId="20577"/>
          <ac:spMkLst>
            <pc:docMk/>
            <pc:sldMk cId="245222417" sldId="267"/>
            <ac:spMk id="5" creationId="{BF064BCC-773D-44A9-B13C-8F2C57FB2A29}"/>
          </ac:spMkLst>
        </pc:spChg>
        <pc:spChg chg="add mod">
          <ac:chgData name="macarena zavala vega" userId="532c6a59bc21715a" providerId="LiveId" clId="{6A568BE4-4105-4368-9236-F42474EBC789}" dt="2020-06-10T20:38:11.599" v="241"/>
          <ac:spMkLst>
            <pc:docMk/>
            <pc:sldMk cId="245222417" sldId="267"/>
            <ac:spMk id="6" creationId="{0A184C76-58C1-43CF-B67B-9710AF999B5F}"/>
          </ac:spMkLst>
        </pc:spChg>
        <pc:picChg chg="add mod">
          <ac:chgData name="macarena zavala vega" userId="532c6a59bc21715a" providerId="LiveId" clId="{6A568BE4-4105-4368-9236-F42474EBC789}" dt="2020-06-10T20:37:14.773" v="223" actId="1076"/>
          <ac:picMkLst>
            <pc:docMk/>
            <pc:sldMk cId="245222417" sldId="267"/>
            <ac:picMk id="3" creationId="{A0787A9C-611C-46E0-BE5A-A1B0E29F9B1C}"/>
          </ac:picMkLst>
        </pc:picChg>
        <pc:picChg chg="add mod">
          <ac:chgData name="macarena zavala vega" userId="532c6a59bc21715a" providerId="LiveId" clId="{6A568BE4-4105-4368-9236-F42474EBC789}" dt="2020-06-10T20:37:47.326" v="228" actId="1076"/>
          <ac:picMkLst>
            <pc:docMk/>
            <pc:sldMk cId="245222417" sldId="267"/>
            <ac:picMk id="4" creationId="{9DF177BD-5449-4173-85DC-BBF519A62AA5}"/>
          </ac:picMkLst>
        </pc:picChg>
        <pc:picChg chg="add mod">
          <ac:chgData name="macarena zavala vega" userId="532c6a59bc21715a" providerId="LiveId" clId="{6A568BE4-4105-4368-9236-F42474EBC789}" dt="2020-06-10T22:10:10.620" v="886"/>
          <ac:picMkLst>
            <pc:docMk/>
            <pc:sldMk cId="245222417" sldId="267"/>
            <ac:picMk id="7" creationId="{436593DB-1F18-4673-ACD5-3E14C2589D20}"/>
          </ac:picMkLst>
        </pc:picChg>
      </pc:sldChg>
      <pc:sldChg chg="addSp modSp new mod">
        <pc:chgData name="macarena zavala vega" userId="532c6a59bc21715a" providerId="LiveId" clId="{6A568BE4-4105-4368-9236-F42474EBC789}" dt="2020-06-10T22:07:05.659" v="884"/>
        <pc:sldMkLst>
          <pc:docMk/>
          <pc:sldMk cId="3258997551" sldId="268"/>
        </pc:sldMkLst>
        <pc:spChg chg="add mod">
          <ac:chgData name="macarena zavala vega" userId="532c6a59bc21715a" providerId="LiveId" clId="{6A568BE4-4105-4368-9236-F42474EBC789}" dt="2020-06-10T21:33:19.881" v="593" actId="20577"/>
          <ac:spMkLst>
            <pc:docMk/>
            <pc:sldMk cId="3258997551" sldId="268"/>
            <ac:spMk id="3" creationId="{39266B81-819C-454B-AEA4-A0DE774DC979}"/>
          </ac:spMkLst>
        </pc:spChg>
        <pc:picChg chg="add mod modCrop">
          <ac:chgData name="macarena zavala vega" userId="532c6a59bc21715a" providerId="LiveId" clId="{6A568BE4-4105-4368-9236-F42474EBC789}" dt="2020-06-10T21:33:32.490" v="595" actId="732"/>
          <ac:picMkLst>
            <pc:docMk/>
            <pc:sldMk cId="3258997551" sldId="268"/>
            <ac:picMk id="2" creationId="{9683DAD1-EEDB-40C3-B25F-7C0CEA0AE793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3258997551" sldId="268"/>
            <ac:picMk id="4" creationId="{673F2891-E760-4E87-8DD3-C9C95CB9A54A}"/>
          </ac:picMkLst>
        </pc:picChg>
      </pc:sldChg>
      <pc:sldChg chg="delSp modSp new del mod">
        <pc:chgData name="macarena zavala vega" userId="532c6a59bc21715a" providerId="LiveId" clId="{6A568BE4-4105-4368-9236-F42474EBC789}" dt="2020-06-10T20:51:14.899" v="392" actId="2696"/>
        <pc:sldMkLst>
          <pc:docMk/>
          <pc:sldMk cId="514410339" sldId="269"/>
        </pc:sldMkLst>
        <pc:spChg chg="mod">
          <ac:chgData name="macarena zavala vega" userId="532c6a59bc21715a" providerId="LiveId" clId="{6A568BE4-4105-4368-9236-F42474EBC789}" dt="2020-06-10T20:51:00.380" v="390" actId="20577"/>
          <ac:spMkLst>
            <pc:docMk/>
            <pc:sldMk cId="514410339" sldId="269"/>
            <ac:spMk id="2" creationId="{CE9774FF-336F-4D70-B063-274EED93BCF6}"/>
          </ac:spMkLst>
        </pc:spChg>
        <pc:spChg chg="del">
          <ac:chgData name="macarena zavala vega" userId="532c6a59bc21715a" providerId="LiveId" clId="{6A568BE4-4105-4368-9236-F42474EBC789}" dt="2020-06-10T20:51:04.337" v="391" actId="478"/>
          <ac:spMkLst>
            <pc:docMk/>
            <pc:sldMk cId="514410339" sldId="269"/>
            <ac:spMk id="3" creationId="{2F14EC2E-0770-4257-ACE4-EC6BE2FA3958}"/>
          </ac:spMkLst>
        </pc:spChg>
      </pc:sldChg>
      <pc:sldChg chg="addSp modSp add">
        <pc:chgData name="macarena zavala vega" userId="532c6a59bc21715a" providerId="LiveId" clId="{6A568BE4-4105-4368-9236-F42474EBC789}" dt="2020-06-10T22:07:05.659" v="884"/>
        <pc:sldMkLst>
          <pc:docMk/>
          <pc:sldMk cId="2020033372" sldId="269"/>
        </pc:sldMkLst>
        <pc:spChg chg="mod">
          <ac:chgData name="macarena zavala vega" userId="532c6a59bc21715a" providerId="LiveId" clId="{6A568BE4-4105-4368-9236-F42474EBC789}" dt="2020-06-10T21:45:51.057" v="871"/>
          <ac:spMkLst>
            <pc:docMk/>
            <pc:sldMk cId="2020033372" sldId="269"/>
            <ac:spMk id="2" creationId="{CE9774FF-336F-4D70-B063-274EED93BCF6}"/>
          </ac:spMkLst>
        </pc:sp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2020033372" sldId="269"/>
            <ac:picMk id="3" creationId="{1D72C915-6859-43FC-94EC-ABEBE16171DC}"/>
          </ac:picMkLst>
        </pc:picChg>
      </pc:sldChg>
      <pc:sldChg chg="addSp modSp new">
        <pc:chgData name="macarena zavala vega" userId="532c6a59bc21715a" providerId="LiveId" clId="{6A568BE4-4105-4368-9236-F42474EBC789}" dt="2020-06-10T22:07:05.659" v="884"/>
        <pc:sldMkLst>
          <pc:docMk/>
          <pc:sldMk cId="2151309002" sldId="270"/>
        </pc:sldMkLst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2151309002" sldId="270"/>
            <ac:picMk id="2" creationId="{7935F170-846C-41EF-A5D8-A4FBB8B24F9A}"/>
          </ac:picMkLst>
        </pc:picChg>
        <pc:picChg chg="add">
          <ac:chgData name="macarena zavala vega" userId="532c6a59bc21715a" providerId="LiveId" clId="{6A568BE4-4105-4368-9236-F42474EBC789}" dt="2020-06-10T21:01:54.326" v="483"/>
          <ac:picMkLst>
            <pc:docMk/>
            <pc:sldMk cId="2151309002" sldId="270"/>
            <ac:picMk id="1026" creationId="{04AF3599-91E6-44F1-B634-2C8F964C2E86}"/>
          </ac:picMkLst>
        </pc:picChg>
      </pc:sldChg>
      <pc:sldChg chg="addSp delSp modSp new del mod">
        <pc:chgData name="macarena zavala vega" userId="532c6a59bc21715a" providerId="LiveId" clId="{6A568BE4-4105-4368-9236-F42474EBC789}" dt="2020-06-10T21:00:48.325" v="481" actId="47"/>
        <pc:sldMkLst>
          <pc:docMk/>
          <pc:sldMk cId="2441243531" sldId="270"/>
        </pc:sldMkLst>
        <pc:spChg chg="del mod">
          <ac:chgData name="macarena zavala vega" userId="532c6a59bc21715a" providerId="LiveId" clId="{6A568BE4-4105-4368-9236-F42474EBC789}" dt="2020-06-10T20:57:36.840" v="459" actId="21"/>
          <ac:spMkLst>
            <pc:docMk/>
            <pc:sldMk cId="2441243531" sldId="270"/>
            <ac:spMk id="2" creationId="{C616F4AC-C7C5-459E-8498-C00246C4690C}"/>
          </ac:spMkLst>
        </pc:spChg>
        <pc:spChg chg="del">
          <ac:chgData name="macarena zavala vega" userId="532c6a59bc21715a" providerId="LiveId" clId="{6A568BE4-4105-4368-9236-F42474EBC789}" dt="2020-06-10T20:56:14.505" v="454" actId="478"/>
          <ac:spMkLst>
            <pc:docMk/>
            <pc:sldMk cId="2441243531" sldId="270"/>
            <ac:spMk id="3" creationId="{0DA94750-A4F1-47EA-858F-F720F72BF31F}"/>
          </ac:spMkLst>
        </pc:spChg>
        <pc:spChg chg="mod">
          <ac:chgData name="macarena zavala vega" userId="532c6a59bc21715a" providerId="LiveId" clId="{6A568BE4-4105-4368-9236-F42474EBC789}" dt="2020-06-10T20:56:09.521" v="453" actId="20577"/>
          <ac:spMkLst>
            <pc:docMk/>
            <pc:sldMk cId="2441243531" sldId="270"/>
            <ac:spMk id="4" creationId="{CA210737-1CF9-4C91-8B67-E3219031B370}"/>
          </ac:spMkLst>
        </pc:spChg>
        <pc:spChg chg="add mod">
          <ac:chgData name="macarena zavala vega" userId="532c6a59bc21715a" providerId="LiveId" clId="{6A568BE4-4105-4368-9236-F42474EBC789}" dt="2020-06-10T20:57:36.840" v="459" actId="21"/>
          <ac:spMkLst>
            <pc:docMk/>
            <pc:sldMk cId="2441243531" sldId="270"/>
            <ac:spMk id="6" creationId="{4966EC34-62EB-41FE-ACCE-18B967B0FAFA}"/>
          </ac:spMkLst>
        </pc:spChg>
      </pc:sldChg>
      <pc:sldChg chg="addSp modSp new">
        <pc:chgData name="macarena zavala vega" userId="532c6a59bc21715a" providerId="LiveId" clId="{6A568BE4-4105-4368-9236-F42474EBC789}" dt="2020-06-10T22:07:05.659" v="884"/>
        <pc:sldMkLst>
          <pc:docMk/>
          <pc:sldMk cId="1723375291" sldId="271"/>
        </pc:sldMkLst>
        <pc:picChg chg="add">
          <ac:chgData name="macarena zavala vega" userId="532c6a59bc21715a" providerId="LiveId" clId="{6A568BE4-4105-4368-9236-F42474EBC789}" dt="2020-06-10T21:02:39.664" v="485"/>
          <ac:picMkLst>
            <pc:docMk/>
            <pc:sldMk cId="1723375291" sldId="271"/>
            <ac:picMk id="2" creationId="{AF1AC3EB-A3A1-4DD0-9106-169CEE797878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723375291" sldId="271"/>
            <ac:picMk id="3" creationId="{33530048-E21C-4504-84CA-046011992B08}"/>
          </ac:picMkLst>
        </pc:picChg>
      </pc:sldChg>
      <pc:sldChg chg="addSp modSp new">
        <pc:chgData name="macarena zavala vega" userId="532c6a59bc21715a" providerId="LiveId" clId="{6A568BE4-4105-4368-9236-F42474EBC789}" dt="2020-06-10T22:07:05.659" v="884"/>
        <pc:sldMkLst>
          <pc:docMk/>
          <pc:sldMk cId="2983917587" sldId="272"/>
        </pc:sldMkLst>
        <pc:picChg chg="add">
          <ac:chgData name="macarena zavala vega" userId="532c6a59bc21715a" providerId="LiveId" clId="{6A568BE4-4105-4368-9236-F42474EBC789}" dt="2020-06-10T21:03:37.409" v="487"/>
          <ac:picMkLst>
            <pc:docMk/>
            <pc:sldMk cId="2983917587" sldId="272"/>
            <ac:picMk id="2" creationId="{FEBA780B-FD4E-4FDC-9B41-034FB2F23B8B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2983917587" sldId="272"/>
            <ac:picMk id="3" creationId="{136A26B4-21CC-47A8-986E-FB3D0F1F09DB}"/>
          </ac:picMkLst>
        </pc:picChg>
      </pc:sldChg>
      <pc:sldChg chg="delSp modSp add del mod">
        <pc:chgData name="macarena zavala vega" userId="532c6a59bc21715a" providerId="LiveId" clId="{6A568BE4-4105-4368-9236-F42474EBC789}" dt="2020-06-10T21:29:11.239" v="567" actId="47"/>
        <pc:sldMkLst>
          <pc:docMk/>
          <pc:sldMk cId="1422996988" sldId="273"/>
        </pc:sldMkLst>
        <pc:picChg chg="del mod modCrop">
          <ac:chgData name="macarena zavala vega" userId="532c6a59bc21715a" providerId="LiveId" clId="{6A568BE4-4105-4368-9236-F42474EBC789}" dt="2020-06-10T21:29:08.309" v="566" actId="478"/>
          <ac:picMkLst>
            <pc:docMk/>
            <pc:sldMk cId="1422996988" sldId="273"/>
            <ac:picMk id="2" creationId="{F369AD9B-78BF-4306-B9B6-8F3D280781B8}"/>
          </ac:picMkLst>
        </pc:picChg>
      </pc:sldChg>
      <pc:sldChg chg="addSp modSp new">
        <pc:chgData name="macarena zavala vega" userId="532c6a59bc21715a" providerId="LiveId" clId="{6A568BE4-4105-4368-9236-F42474EBC789}" dt="2020-06-10T22:07:05.659" v="884"/>
        <pc:sldMkLst>
          <pc:docMk/>
          <pc:sldMk cId="1872469913" sldId="274"/>
        </pc:sldMkLst>
        <pc:spChg chg="add mod">
          <ac:chgData name="macarena zavala vega" userId="532c6a59bc21715a" providerId="LiveId" clId="{6A568BE4-4105-4368-9236-F42474EBC789}" dt="2020-06-10T21:28:19.988" v="562"/>
          <ac:spMkLst>
            <pc:docMk/>
            <pc:sldMk cId="1872469913" sldId="274"/>
            <ac:spMk id="3" creationId="{2F2A2F61-05DD-4CD2-948F-05DC14AC70FF}"/>
          </ac:spMkLst>
        </pc:spChg>
        <pc:picChg chg="add">
          <ac:chgData name="macarena zavala vega" userId="532c6a59bc21715a" providerId="LiveId" clId="{6A568BE4-4105-4368-9236-F42474EBC789}" dt="2020-06-10T21:27:13.839" v="496"/>
          <ac:picMkLst>
            <pc:docMk/>
            <pc:sldMk cId="1872469913" sldId="274"/>
            <ac:picMk id="2" creationId="{FC62C4BC-89E2-4747-85EC-D5323482A3E5}"/>
          </ac:picMkLst>
        </pc:picChg>
        <pc:picChg chg="add mod">
          <ac:chgData name="macarena zavala vega" userId="532c6a59bc21715a" providerId="LiveId" clId="{6A568BE4-4105-4368-9236-F42474EBC789}" dt="2020-06-10T22:07:05.659" v="884"/>
          <ac:picMkLst>
            <pc:docMk/>
            <pc:sldMk cId="1872469913" sldId="274"/>
            <ac:picMk id="4" creationId="{AB673926-215C-4730-99DC-39B5A4D9AD35}"/>
          </ac:picMkLst>
        </pc:picChg>
      </pc:sldChg>
      <pc:sldChg chg="addSp delSp modSp new mod">
        <pc:chgData name="macarena zavala vega" userId="532c6a59bc21715a" providerId="LiveId" clId="{6A568BE4-4105-4368-9236-F42474EBC789}" dt="2020-06-10T22:10:10.620" v="886"/>
        <pc:sldMkLst>
          <pc:docMk/>
          <pc:sldMk cId="177748574" sldId="275"/>
        </pc:sldMkLst>
        <pc:spChg chg="mod">
          <ac:chgData name="macarena zavala vega" userId="532c6a59bc21715a" providerId="LiveId" clId="{6A568BE4-4105-4368-9236-F42474EBC789}" dt="2020-06-10T21:56:42.590" v="881" actId="20577"/>
          <ac:spMkLst>
            <pc:docMk/>
            <pc:sldMk cId="177748574" sldId="275"/>
            <ac:spMk id="2" creationId="{056E7A16-6173-4AAB-B96F-0883FE1FF66E}"/>
          </ac:spMkLst>
        </pc:spChg>
        <pc:picChg chg="add del mod">
          <ac:chgData name="macarena zavala vega" userId="532c6a59bc21715a" providerId="LiveId" clId="{6A568BE4-4105-4368-9236-F42474EBC789}" dt="2020-06-10T21:56:47.701" v="882" actId="478"/>
          <ac:picMkLst>
            <pc:docMk/>
            <pc:sldMk cId="177748574" sldId="275"/>
            <ac:picMk id="3" creationId="{0E7E3092-C8F3-43E7-AADC-73233FFE182E}"/>
          </ac:picMkLst>
        </pc:picChg>
        <pc:picChg chg="add mod">
          <ac:chgData name="macarena zavala vega" userId="532c6a59bc21715a" providerId="LiveId" clId="{6A568BE4-4105-4368-9236-F42474EBC789}" dt="2020-06-10T21:56:51.094" v="883" actId="1076"/>
          <ac:picMkLst>
            <pc:docMk/>
            <pc:sldMk cId="177748574" sldId="275"/>
            <ac:picMk id="4" creationId="{53665CAB-B1C7-4CFD-8FF7-C2A51D42D832}"/>
          </ac:picMkLst>
        </pc:picChg>
        <pc:picChg chg="add mod">
          <ac:chgData name="macarena zavala vega" userId="532c6a59bc21715a" providerId="LiveId" clId="{6A568BE4-4105-4368-9236-F42474EBC789}" dt="2020-06-10T22:10:10.620" v="886"/>
          <ac:picMkLst>
            <pc:docMk/>
            <pc:sldMk cId="177748574" sldId="275"/>
            <ac:picMk id="5" creationId="{0011F8AB-741A-4DB1-AB32-C6907A92CD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45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435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187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788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39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17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750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148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4270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058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F41430C-3B32-4FC3-8518-2E9163062599}" type="datetimeFigureOut">
              <a:rPr lang="es-CL" smtClean="0"/>
              <a:t>10-06-2020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99AE9DBD-2311-4360-A66C-0294C2CF70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6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3B6D6-8251-4C68-B7A1-C9FE466965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Plan séptimo de matemáticas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E5226C-3360-45B0-9A6F-9D6367006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3°B </a:t>
            </a:r>
          </a:p>
          <a:p>
            <a:r>
              <a:rPr lang="es-CL" dirty="0"/>
              <a:t>Profesora Macarena Zavala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2FC537-37CB-4206-9759-F0BDE5318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0"/>
    </mc:Choice>
    <mc:Fallback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69AD9B-78BF-4306-B9B6-8F3D28078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t="1687" b="53221"/>
          <a:stretch/>
        </p:blipFill>
        <p:spPr>
          <a:xfrm>
            <a:off x="507206" y="1647825"/>
            <a:ext cx="8129587" cy="280035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3DFE78-BCC7-48AE-8132-76BB58DF56F5}"/>
              </a:ext>
            </a:extLst>
          </p:cNvPr>
          <p:cNvSpPr txBox="1"/>
          <p:nvPr/>
        </p:nvSpPr>
        <p:spPr>
          <a:xfrm>
            <a:off x="838200" y="7239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la página 165 del Texto escolar encuentras: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C48F1E-4306-4842-8032-2B6C853C8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43"/>
    </mc:Choice>
    <mc:Fallback>
      <p:transition spd="slow" advTm="29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62C4BC-89E2-4747-85EC-D5323482A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071687"/>
            <a:ext cx="8124825" cy="27146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2A2F61-05DD-4CD2-948F-05DC14AC70FF}"/>
              </a:ext>
            </a:extLst>
          </p:cNvPr>
          <p:cNvSpPr txBox="1"/>
          <p:nvPr/>
        </p:nvSpPr>
        <p:spPr>
          <a:xfrm>
            <a:off x="838200" y="7239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la página 165 del Texto escolar encuentras: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673926-215C-4730-99DC-39B5A4D9A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0"/>
    </mc:Choice>
    <mc:Fallback>
      <p:transition spd="slow" advTm="12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6D1961-D352-452F-AA84-43F15F918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152"/>
          <a:stretch/>
        </p:blipFill>
        <p:spPr>
          <a:xfrm>
            <a:off x="0" y="890587"/>
            <a:ext cx="9144000" cy="8565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D6BA04-2B48-45AD-B662-5FCE38CEBF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43" b="46328"/>
          <a:stretch/>
        </p:blipFill>
        <p:spPr>
          <a:xfrm>
            <a:off x="0" y="1747182"/>
            <a:ext cx="9144000" cy="17675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7962478-ABF7-4F16-A020-E11A4F0DE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69" b="-1"/>
          <a:stretch/>
        </p:blipFill>
        <p:spPr>
          <a:xfrm>
            <a:off x="0" y="3956982"/>
            <a:ext cx="9144000" cy="228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14EACFF-0B9E-459B-874C-3196428B9602}"/>
              </a:ext>
            </a:extLst>
          </p:cNvPr>
          <p:cNvSpPr txBox="1"/>
          <p:nvPr/>
        </p:nvSpPr>
        <p:spPr>
          <a:xfrm>
            <a:off x="333375" y="212259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la página 165 del Texto escolar encuentras: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6000AB-B327-40A0-B503-7AA3A604D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5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46"/>
    </mc:Choice>
    <mc:Fallback>
      <p:transition spd="slow" advTm="56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83DAD1-EEDB-40C3-B25F-7C0CEA0AE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20"/>
          <a:stretch/>
        </p:blipFill>
        <p:spPr>
          <a:xfrm>
            <a:off x="381000" y="1285875"/>
            <a:ext cx="8229600" cy="31765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266B81-819C-454B-AEA4-A0DE774DC979}"/>
              </a:ext>
            </a:extLst>
          </p:cNvPr>
          <p:cNvSpPr txBox="1"/>
          <p:nvPr/>
        </p:nvSpPr>
        <p:spPr>
          <a:xfrm>
            <a:off x="304800" y="4191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la página 166 del Texto escolar encuentras: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3F2891-E760-4E87-8DD3-C9C95CB9A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9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9"/>
    </mc:Choice>
    <mc:Fallback>
      <p:transition spd="slow" advTm="2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288B3B-B9F3-4E52-A5B9-87CA1C3B6C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5"/>
          <a:stretch/>
        </p:blipFill>
        <p:spPr>
          <a:xfrm>
            <a:off x="1971675" y="2168524"/>
            <a:ext cx="4552950" cy="33147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DDFACADB-EE9A-4AFD-908B-C287DE59F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Paso 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BF99B6-BD3D-4F71-91E7-D726C89C2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4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51"/>
    </mc:Choice>
    <mc:Fallback>
      <p:transition spd="slow" advTm="1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B4EC1A-1CFD-42F4-9CB5-D7D80D129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7"/>
          <a:stretch/>
        </p:blipFill>
        <p:spPr>
          <a:xfrm>
            <a:off x="2428874" y="1819275"/>
            <a:ext cx="4543425" cy="3219450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CFBF25B0-0A49-4E23-B2DD-9A8519546753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Paso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21474D-B086-422C-8CFB-356035B91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3"/>
    </mc:Choice>
    <mc:Fallback>
      <p:transition spd="slow" advTm="1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D3201B-C837-41F0-8E4B-47572C5DD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5"/>
          <a:stretch/>
        </p:blipFill>
        <p:spPr>
          <a:xfrm>
            <a:off x="2419350" y="1624012"/>
            <a:ext cx="4624387" cy="3609975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511D4EB2-6887-45BB-AD81-7A7EDB6D7D8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Paso 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93A346-1E02-4C8B-966C-E06962311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5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8"/>
    </mc:Choice>
    <mc:Fallback>
      <p:transition spd="slow" advTm="1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B3D30B-25F3-4309-A2AE-4926F2F98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562" y="1857375"/>
            <a:ext cx="4714875" cy="3143250"/>
          </a:xfrm>
          <a:prstGeom prst="rect">
            <a:avLst/>
          </a:prstGeom>
        </p:spPr>
      </p:pic>
      <p:sp>
        <p:nvSpPr>
          <p:cNvPr id="3" name="Título 5">
            <a:extLst>
              <a:ext uri="{FF2B5EF4-FFF2-40B4-BE49-F238E27FC236}">
                <a16:creationId xmlns:a16="http://schemas.microsoft.com/office/drawing/2014/main" id="{507EFCBA-4863-4034-8830-A7C2D6DBB566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Paso 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1BFC08-A3C9-4EDB-9F76-BE8A42481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40"/>
    </mc:Choice>
    <mc:Fallback>
      <p:transition spd="slow" advTm="6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645DB15D-B3BC-4F51-962B-3B8D65520D37}"/>
              </a:ext>
            </a:extLst>
          </p:cNvPr>
          <p:cNvSpPr txBox="1">
            <a:spLocks/>
          </p:cNvSpPr>
          <p:nvPr/>
        </p:nvSpPr>
        <p:spPr>
          <a:xfrm>
            <a:off x="628650" y="612776"/>
            <a:ext cx="7886700" cy="213042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/>
              <a:t>Actividad 1:</a:t>
            </a:r>
          </a:p>
          <a:p>
            <a:r>
              <a:rPr lang="es-CL" dirty="0"/>
              <a:t>Recorta las redes que aparecen en la página </a:t>
            </a:r>
            <a:r>
              <a:rPr lang="es-CL" b="1" dirty="0"/>
              <a:t>373 y 375 </a:t>
            </a:r>
            <a:r>
              <a:rPr lang="es-CL" dirty="0"/>
              <a:t>del </a:t>
            </a:r>
            <a:r>
              <a:rPr lang="es-CL" b="1" i="1" dirty="0"/>
              <a:t>Texto del estudiante</a:t>
            </a:r>
            <a:r>
              <a:rPr lang="es-CL" i="1" dirty="0"/>
              <a:t>. </a:t>
            </a:r>
            <a:r>
              <a:rPr lang="es-CL" dirty="0"/>
              <a:t>Pégalas y arma una pirámide y un paralelepípedo.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787A9C-611C-46E0-BE5A-A1B0E29F9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345" y="3244849"/>
            <a:ext cx="2791250" cy="27432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F177BD-5449-4173-85DC-BBF519A62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352799"/>
            <a:ext cx="3231222" cy="2743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64BCC-773D-44A9-B13C-8F2C57FB2A29}"/>
              </a:ext>
            </a:extLst>
          </p:cNvPr>
          <p:cNvSpPr txBox="1"/>
          <p:nvPr/>
        </p:nvSpPr>
        <p:spPr>
          <a:xfrm>
            <a:off x="5983625" y="4143374"/>
            <a:ext cx="1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Paralelepípedo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184C76-58C1-43CF-B67B-9710AF999B5F}"/>
              </a:ext>
            </a:extLst>
          </p:cNvPr>
          <p:cNvSpPr txBox="1"/>
          <p:nvPr/>
        </p:nvSpPr>
        <p:spPr>
          <a:xfrm>
            <a:off x="1888316" y="4876799"/>
            <a:ext cx="101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Pirámide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6593DB-1F18-4673-ACD5-3E14C2589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2"/>
    </mc:Choice>
    <mc:Fallback>
      <p:transition spd="slow" advTm="2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E7A16-6173-4AAB-B96F-0883FE1FF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/>
              <a:t>Actividad 2: </a:t>
            </a:r>
            <a:r>
              <a:rPr lang="es-CL" dirty="0"/>
              <a:t>responde las preguntas de la página  168 en el texto del estudiante.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665CAB-B1C7-4CFD-8FF7-C2A51D42D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01" y="2105659"/>
            <a:ext cx="3614832" cy="44481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11F8AB-741A-4DB1-AB32-C6907A92C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85"/>
    </mc:Choice>
    <mc:Fallback>
      <p:transition spd="slow" advTm="4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E2EDB-6947-4BCB-B95A-8BA8A928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236537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s-CL" b="1" u="sng" dirty="0"/>
              <a:t>OBJETIVO: </a:t>
            </a:r>
            <a:r>
              <a:rPr lang="es-CL" dirty="0"/>
              <a:t>  Demostrar que comprenden la relación que existe entre figuras 3D y figuras 2D: construyendo una figura 3D a partir de una red (plantilla) </a:t>
            </a:r>
            <a:br>
              <a:rPr lang="es-CL" dirty="0"/>
            </a:br>
            <a:endParaRPr lang="es-CL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32BD21-BFFA-4080-BFF8-EE5AA4261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1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0"/>
    </mc:Choice>
    <mc:Fallback>
      <p:transition spd="slow" advTm="1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7838E-65DD-44D3-B91F-51B8CE61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Figuras 2D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7B26CA-54EE-4308-8EF8-A3CDD6442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5" y="1690689"/>
            <a:ext cx="2209800" cy="3781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7CEA81-5212-44F5-A3DD-A7AD65F08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50" r="58762" b="54979"/>
          <a:stretch/>
        </p:blipFill>
        <p:spPr>
          <a:xfrm>
            <a:off x="800101" y="1703231"/>
            <a:ext cx="2090738" cy="19244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6E1FCA-E204-4970-9363-4CBE1722D2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60" t="5809" r="35814" b="53319"/>
          <a:stretch/>
        </p:blipFill>
        <p:spPr>
          <a:xfrm>
            <a:off x="3776662" y="3810000"/>
            <a:ext cx="1590675" cy="18764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EDB64B-B64A-49EF-8684-FBCE09A908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29" t="46680" r="35257" b="6847"/>
          <a:stretch/>
        </p:blipFill>
        <p:spPr>
          <a:xfrm>
            <a:off x="923925" y="4105274"/>
            <a:ext cx="1514475" cy="21336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D37972-FB35-4FD6-9B8B-5897C6AEE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050" y="1690689"/>
            <a:ext cx="1771650" cy="165735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1D6FED4-DAE4-4D5E-9CA3-C797BD8D0E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11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2"/>
    </mc:Choice>
    <mc:Fallback>
      <p:transition spd="slow" advTm="2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BFD8BE-0A3C-43E4-9F6C-F7D8BCF1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7" y="483547"/>
            <a:ext cx="7406640" cy="1356360"/>
          </a:xfrm>
        </p:spPr>
        <p:txBody>
          <a:bodyPr/>
          <a:lstStyle/>
          <a:p>
            <a:pPr algn="ctr"/>
            <a:r>
              <a:rPr lang="es-CL" dirty="0"/>
              <a:t>Figuras 3D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04604A-2AB8-4C19-94F9-4438CBFE2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455" b="54700"/>
          <a:stretch/>
        </p:blipFill>
        <p:spPr>
          <a:xfrm>
            <a:off x="738187" y="1485899"/>
            <a:ext cx="8120667" cy="11715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CE7DBF-EBE2-4C6F-B604-B387BDC22D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15" t="58620" r="71908" b="11810"/>
          <a:stretch/>
        </p:blipFill>
        <p:spPr>
          <a:xfrm>
            <a:off x="885825" y="2657475"/>
            <a:ext cx="1419226" cy="15859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8C9FA2-B059-4039-B2A3-4666307C0B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48" t="72555" r="5110" b="-615"/>
          <a:stretch/>
        </p:blipFill>
        <p:spPr>
          <a:xfrm>
            <a:off x="6724647" y="4819651"/>
            <a:ext cx="1400176" cy="15049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DEC67E-4040-4290-A7EA-D52FC685E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81" t="76735" r="51910"/>
          <a:stretch/>
        </p:blipFill>
        <p:spPr>
          <a:xfrm>
            <a:off x="2981325" y="2868609"/>
            <a:ext cx="1657350" cy="12477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797A1A-F494-4D31-B7A5-247A40D53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78" t="49385" r="46572" b="24686"/>
          <a:stretch/>
        </p:blipFill>
        <p:spPr>
          <a:xfrm>
            <a:off x="4572000" y="4124325"/>
            <a:ext cx="1514475" cy="139065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3CC59B-AFDD-4CE0-8FBE-34CCFF9C44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3" t="68950" r="34902" b="7992"/>
          <a:stretch/>
        </p:blipFill>
        <p:spPr>
          <a:xfrm>
            <a:off x="6386510" y="2920995"/>
            <a:ext cx="1038225" cy="12366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627CB6-16B5-44B6-85C6-6875D81F1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79" t="49385" r="22084" b="21578"/>
          <a:stretch/>
        </p:blipFill>
        <p:spPr>
          <a:xfrm>
            <a:off x="1771650" y="4593432"/>
            <a:ext cx="1066801" cy="155733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6C1110E-D579-4C0E-B938-D266B7578F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60"/>
    </mc:Choice>
    <mc:Fallback>
      <p:transition spd="slow" advTm="3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774FF-336F-4D70-B063-274EED93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relación entre figuras 2D y 3D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72C915-6859-43FC-94EC-ABEBE161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3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9"/>
    </mc:Choice>
    <mc:Fallback>
      <p:transition spd="slow" advTm="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68097F-4526-494D-9A03-67E0B0BBB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262" y="1952624"/>
            <a:ext cx="1866900" cy="16668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5689AE-3388-4B62-9705-419CE8559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700" y="971549"/>
            <a:ext cx="1790700" cy="178117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3F4E98F-AC5F-43F2-8693-A83D6824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23" y="342900"/>
            <a:ext cx="2949178" cy="1600200"/>
          </a:xfrm>
        </p:spPr>
        <p:txBody>
          <a:bodyPr/>
          <a:lstStyle/>
          <a:p>
            <a:r>
              <a:rPr lang="es-CL" dirty="0"/>
              <a:t>El cubo (3D)</a:t>
            </a:r>
          </a:p>
        </p:txBody>
      </p:sp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AAA049DF-D59C-4372-97F5-062F01E4331D}"/>
              </a:ext>
            </a:extLst>
          </p:cNvPr>
          <p:cNvSpPr txBox="1">
            <a:spLocks/>
          </p:cNvSpPr>
          <p:nvPr/>
        </p:nvSpPr>
        <p:spPr>
          <a:xfrm>
            <a:off x="308372" y="4729162"/>
            <a:ext cx="5578077" cy="976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Esta formado por 6 cuadrados (2D)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F13807B1-FFCF-4807-88ED-CA9EFA2C745A}"/>
              </a:ext>
            </a:extLst>
          </p:cNvPr>
          <p:cNvCxnSpPr/>
          <p:nvPr/>
        </p:nvCxnSpPr>
        <p:spPr>
          <a:xfrm flipV="1">
            <a:off x="2647950" y="1395413"/>
            <a:ext cx="3162300" cy="733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B81AC27-01FE-462A-85DD-C9DF322415A3}"/>
              </a:ext>
            </a:extLst>
          </p:cNvPr>
          <p:cNvCxnSpPr>
            <a:cxnSpLocks/>
          </p:cNvCxnSpPr>
          <p:nvPr/>
        </p:nvCxnSpPr>
        <p:spPr>
          <a:xfrm>
            <a:off x="2068712" y="3238501"/>
            <a:ext cx="3655813" cy="447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>
            <a:extLst>
              <a:ext uri="{FF2B5EF4-FFF2-40B4-BE49-F238E27FC236}">
                <a16:creationId xmlns:a16="http://schemas.microsoft.com/office/drawing/2014/main" id="{025DFF2C-0262-48B2-B201-A25A0A43C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250" y="2862264"/>
            <a:ext cx="1781175" cy="176212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1D1C10F-DBDD-483D-B078-81EEFDB2B3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37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0"/>
    </mc:Choice>
    <mc:Fallback>
      <p:transition spd="slow" advTm="4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es de cuerpos geometricos red cubo paralelepipedos cono etc">
            <a:extLst>
              <a:ext uri="{FF2B5EF4-FFF2-40B4-BE49-F238E27FC236}">
                <a16:creationId xmlns:a16="http://schemas.microsoft.com/office/drawing/2014/main" id="{04AF3599-91E6-44F1-B634-2C8F964C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738188"/>
            <a:ext cx="413385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35F170-846C-41EF-A5D8-A4FBB8B24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0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0"/>
    </mc:Choice>
    <mc:Fallback>
      <p:transition spd="slow" advTm="1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1AC3EB-A3A1-4DD0-9106-169CEE797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25" y="609600"/>
            <a:ext cx="4248150" cy="5638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530048-E21C-4504-84CA-046011992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7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2"/>
    </mc:Choice>
    <mc:Fallback>
      <p:transition spd="slow" advTm="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BA780B-FD4E-4FDC-9B41-034FB2F23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575" y="771525"/>
            <a:ext cx="4514850" cy="53149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6A26B4-21CC-47A8-986E-FB3D0F1F0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1"/>
    </mc:Choice>
    <mc:Fallback>
      <p:transition spd="slow" advTm="1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|1.9|1.5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.3|2.1|2|2.2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|8|8.9|0.8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6.2"/>
</p:tagLst>
</file>

<file path=ppt/theme/theme1.xml><?xml version="1.0" encoding="utf-8"?>
<a:theme xmlns:a="http://schemas.openxmlformats.org/drawingml/2006/main" name="Bas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193</TotalTime>
  <Words>153</Words>
  <Application>Microsoft Office PowerPoint</Application>
  <PresentationFormat>Presentación en pantalla (4:3)</PresentationFormat>
  <Paragraphs>22</Paragraphs>
  <Slides>19</Slides>
  <Notes>0</Notes>
  <HiddenSlides>0</HiddenSlides>
  <MMClips>19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Corbel</vt:lpstr>
      <vt:lpstr>Base</vt:lpstr>
      <vt:lpstr>Plan séptimo de matemáticas</vt:lpstr>
      <vt:lpstr>OBJETIVO:   Demostrar que comprenden la relación que existe entre figuras 3D y figuras 2D: construyendo una figura 3D a partir de una red (plantilla)  </vt:lpstr>
      <vt:lpstr>Figuras 2D</vt:lpstr>
      <vt:lpstr>Figuras 3D</vt:lpstr>
      <vt:lpstr>La relación entre figuras 2D y 3D</vt:lpstr>
      <vt:lpstr>El cubo (3D)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Paso 1</vt:lpstr>
      <vt:lpstr>Presentación de PowerPoint</vt:lpstr>
      <vt:lpstr>Presentación de PowerPoint</vt:lpstr>
      <vt:lpstr>Presentación de PowerPoint</vt:lpstr>
      <vt:lpstr>Presentación de PowerPoint</vt:lpstr>
      <vt:lpstr>Actividad 2: responde las preguntas de la página  168 en el texto del estudiante.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séptimo de matemáticas</dc:title>
  <dc:creator>macarena zavala vega</dc:creator>
  <cp:lastModifiedBy>macarena zavala vega</cp:lastModifiedBy>
  <cp:revision>1</cp:revision>
  <dcterms:created xsi:type="dcterms:W3CDTF">2020-06-10T18:57:02Z</dcterms:created>
  <dcterms:modified xsi:type="dcterms:W3CDTF">2020-06-10T22:10:16Z</dcterms:modified>
</cp:coreProperties>
</file>