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23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387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922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644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62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98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63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68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548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323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75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0AA9-8003-4EE0-9001-402C290D9BD0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DD14-F8D5-42A5-90B6-4C39FBFEDC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0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Audio página 24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Presionar sobre el icono para que le salga la opción de reproducir</a:t>
            </a:r>
            <a:endParaRPr lang="es-CL" dirty="0"/>
          </a:p>
        </p:txBody>
      </p:sp>
      <p:pic>
        <p:nvPicPr>
          <p:cNvPr id="4" name="Audio actividad pagina 24 prime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6096" y="3089946"/>
            <a:ext cx="1204242" cy="12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Panorámica</PresentationFormat>
  <Paragraphs>2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Audio página 24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página 24</dc:title>
  <dc:creator>Belen Rodriguez Vergara</dc:creator>
  <cp:lastModifiedBy>Belen Rodriguez Vergara</cp:lastModifiedBy>
  <cp:revision>1</cp:revision>
  <dcterms:created xsi:type="dcterms:W3CDTF">2020-06-04T22:11:19Z</dcterms:created>
  <dcterms:modified xsi:type="dcterms:W3CDTF">2020-06-04T22:11:55Z</dcterms:modified>
</cp:coreProperties>
</file>