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71" r:id="rId5"/>
    <p:sldId id="272" r:id="rId6"/>
    <p:sldId id="274" r:id="rId7"/>
    <p:sldId id="275" r:id="rId8"/>
    <p:sldId id="277" r:id="rId9"/>
    <p:sldId id="278" r:id="rId10"/>
    <p:sldId id="273" r:id="rId11"/>
    <p:sldId id="279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3BEE41-D6EB-442F-909E-B913318EAF30}" v="45" dt="2020-06-04T21:16:09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arena zavala vega" userId="532c6a59bc21715a" providerId="LiveId" clId="{9F3BEE41-D6EB-442F-909E-B913318EAF30}"/>
    <pc:docChg chg="undo custSel addSld delSld modSld">
      <pc:chgData name="macarena zavala vega" userId="532c6a59bc21715a" providerId="LiveId" clId="{9F3BEE41-D6EB-442F-909E-B913318EAF30}" dt="2020-06-04T21:16:09.081" v="1199"/>
      <pc:docMkLst>
        <pc:docMk/>
      </pc:docMkLst>
      <pc:sldChg chg="addSp delSp modSp mod modAnim">
        <pc:chgData name="macarena zavala vega" userId="532c6a59bc21715a" providerId="LiveId" clId="{9F3BEE41-D6EB-442F-909E-B913318EAF30}" dt="2020-06-04T21:16:09.081" v="1199"/>
        <pc:sldMkLst>
          <pc:docMk/>
          <pc:sldMk cId="2465565009" sldId="256"/>
        </pc:sldMkLst>
        <pc:spChg chg="mod">
          <ac:chgData name="macarena zavala vega" userId="532c6a59bc21715a" providerId="LiveId" clId="{9F3BEE41-D6EB-442F-909E-B913318EAF30}" dt="2020-06-04T19:49:10.272" v="1" actId="20577"/>
          <ac:spMkLst>
            <pc:docMk/>
            <pc:sldMk cId="2465565009" sldId="256"/>
            <ac:spMk id="2" creationId="{B2AF8691-2240-41C9-9A8F-3954BD5FFBE2}"/>
          </ac:spMkLst>
        </pc:spChg>
        <pc:spChg chg="mod">
          <ac:chgData name="macarena zavala vega" userId="532c6a59bc21715a" providerId="LiveId" clId="{9F3BEE41-D6EB-442F-909E-B913318EAF30}" dt="2020-06-04T19:49:21.921" v="17" actId="20577"/>
          <ac:spMkLst>
            <pc:docMk/>
            <pc:sldMk cId="2465565009" sldId="256"/>
            <ac:spMk id="3" creationId="{70AA303B-44BE-4A59-B839-2389D465C04A}"/>
          </ac:spMkLst>
        </pc:spChg>
        <pc:picChg chg="mod">
          <ac:chgData name="macarena zavala vega" userId="532c6a59bc21715a" providerId="LiveId" clId="{9F3BEE41-D6EB-442F-909E-B913318EAF30}" dt="2020-06-04T20:00:55.258" v="228" actId="1076"/>
          <ac:picMkLst>
            <pc:docMk/>
            <pc:sldMk cId="2465565009" sldId="256"/>
            <ac:picMk id="4" creationId="{6E273CDD-6647-417E-863B-0CFF0385B2FB}"/>
          </ac:picMkLst>
        </pc:picChg>
        <pc:picChg chg="del">
          <ac:chgData name="macarena zavala vega" userId="532c6a59bc21715a" providerId="LiveId" clId="{9F3BEE41-D6EB-442F-909E-B913318EAF30}" dt="2020-06-04T19:59:44.126" v="222"/>
          <ac:picMkLst>
            <pc:docMk/>
            <pc:sldMk cId="2465565009" sldId="256"/>
            <ac:picMk id="5" creationId="{615692D4-1D06-435B-8F5D-532B0BC8F588}"/>
          </ac:picMkLst>
        </pc:picChg>
        <pc:picChg chg="add mod">
          <ac:chgData name="macarena zavala vega" userId="532c6a59bc21715a" providerId="LiveId" clId="{9F3BEE41-D6EB-442F-909E-B913318EAF30}" dt="2020-06-04T21:16:09.081" v="1199"/>
          <ac:picMkLst>
            <pc:docMk/>
            <pc:sldMk cId="2465565009" sldId="256"/>
            <ac:picMk id="6" creationId="{EEBEE6AD-E9DB-435C-A7D5-AEBB8D9CE50A}"/>
          </ac:picMkLst>
        </pc:picChg>
      </pc:sldChg>
      <pc:sldChg chg="addSp delSp modSp mod modAnim">
        <pc:chgData name="macarena zavala vega" userId="532c6a59bc21715a" providerId="LiveId" clId="{9F3BEE41-D6EB-442F-909E-B913318EAF30}" dt="2020-06-04T21:16:09.081" v="1199"/>
        <pc:sldMkLst>
          <pc:docMk/>
          <pc:sldMk cId="3063769130" sldId="257"/>
        </pc:sldMkLst>
        <pc:spChg chg="del mod">
          <ac:chgData name="macarena zavala vega" userId="532c6a59bc21715a" providerId="LiveId" clId="{9F3BEE41-D6EB-442F-909E-B913318EAF30}" dt="2020-06-04T19:50:15.978" v="20"/>
          <ac:spMkLst>
            <pc:docMk/>
            <pc:sldMk cId="3063769130" sldId="257"/>
            <ac:spMk id="3" creationId="{0BCC7A8F-BC92-4675-B1D6-5F3E788A1669}"/>
          </ac:spMkLst>
        </pc:spChg>
        <pc:spChg chg="mod">
          <ac:chgData name="macarena zavala vega" userId="532c6a59bc21715a" providerId="LiveId" clId="{9F3BEE41-D6EB-442F-909E-B913318EAF30}" dt="2020-06-04T19:51:04.208" v="111" actId="27636"/>
          <ac:spMkLst>
            <pc:docMk/>
            <pc:sldMk cId="3063769130" sldId="257"/>
            <ac:spMk id="7" creationId="{34DAEB20-C4CB-4EC5-8D2C-E95AF6071429}"/>
          </ac:spMkLst>
        </pc:spChg>
        <pc:graphicFrameChg chg="add del mod modGraphic">
          <ac:chgData name="macarena zavala vega" userId="532c6a59bc21715a" providerId="LiveId" clId="{9F3BEE41-D6EB-442F-909E-B913318EAF30}" dt="2020-06-04T19:50:25.574" v="22" actId="478"/>
          <ac:graphicFrameMkLst>
            <pc:docMk/>
            <pc:sldMk cId="3063769130" sldId="257"/>
            <ac:graphicFrameMk id="4" creationId="{2092AEF8-BC6D-4F64-B66A-5743488E3B6A}"/>
          </ac:graphicFrameMkLst>
        </pc:graphicFrameChg>
        <pc:graphicFrameChg chg="add mod modGraphic">
          <ac:chgData name="macarena zavala vega" userId="532c6a59bc21715a" providerId="LiveId" clId="{9F3BEE41-D6EB-442F-909E-B913318EAF30}" dt="2020-06-04T19:50:34.291" v="27" actId="403"/>
          <ac:graphicFrameMkLst>
            <pc:docMk/>
            <pc:sldMk cId="3063769130" sldId="257"/>
            <ac:graphicFrameMk id="6" creationId="{9F4343C1-1028-4F2F-B19D-B6E60FCA8151}"/>
          </ac:graphicFrameMkLst>
        </pc:graphicFrameChg>
        <pc:picChg chg="del">
          <ac:chgData name="macarena zavala vega" userId="532c6a59bc21715a" providerId="LiveId" clId="{9F3BEE41-D6EB-442F-909E-B913318EAF30}" dt="2020-06-04T19:59:44.126" v="222"/>
          <ac:picMkLst>
            <pc:docMk/>
            <pc:sldMk cId="3063769130" sldId="257"/>
            <ac:picMk id="5" creationId="{CF4AF288-E0EB-4555-A606-154601A52ED8}"/>
          </ac:picMkLst>
        </pc:picChg>
        <pc:picChg chg="add mod">
          <ac:chgData name="macarena zavala vega" userId="532c6a59bc21715a" providerId="LiveId" clId="{9F3BEE41-D6EB-442F-909E-B913318EAF30}" dt="2020-06-04T20:00:58.984" v="229"/>
          <ac:picMkLst>
            <pc:docMk/>
            <pc:sldMk cId="3063769130" sldId="257"/>
            <ac:picMk id="8" creationId="{E2909E51-DEF0-4380-9F9D-DC6FA260D9E1}"/>
          </ac:picMkLst>
        </pc:picChg>
        <pc:picChg chg="add mod">
          <ac:chgData name="macarena zavala vega" userId="532c6a59bc21715a" providerId="LiveId" clId="{9F3BEE41-D6EB-442F-909E-B913318EAF30}" dt="2020-06-04T21:16:09.081" v="1199"/>
          <ac:picMkLst>
            <pc:docMk/>
            <pc:sldMk cId="3063769130" sldId="257"/>
            <ac:picMk id="9" creationId="{98A4C1DA-D281-4F96-9E83-AA4F320AAA4C}"/>
          </ac:picMkLst>
        </pc:picChg>
      </pc:sldChg>
      <pc:sldChg chg="addSp delSp modSp mod modAnim">
        <pc:chgData name="macarena zavala vega" userId="532c6a59bc21715a" providerId="LiveId" clId="{9F3BEE41-D6EB-442F-909E-B913318EAF30}" dt="2020-06-04T21:16:09.081" v="1199"/>
        <pc:sldMkLst>
          <pc:docMk/>
          <pc:sldMk cId="3104342167" sldId="258"/>
        </pc:sldMkLst>
        <pc:spChg chg="mod">
          <ac:chgData name="macarena zavala vega" userId="532c6a59bc21715a" providerId="LiveId" clId="{9F3BEE41-D6EB-442F-909E-B913318EAF30}" dt="2020-06-04T20:01:12.215" v="231" actId="1076"/>
          <ac:spMkLst>
            <pc:docMk/>
            <pc:sldMk cId="3104342167" sldId="258"/>
            <ac:spMk id="2" creationId="{98D01D42-710C-4233-A0AE-E7DC9C3EAAB8}"/>
          </ac:spMkLst>
        </pc:spChg>
        <pc:spChg chg="mod">
          <ac:chgData name="macarena zavala vega" userId="532c6a59bc21715a" providerId="LiveId" clId="{9F3BEE41-D6EB-442F-909E-B913318EAF30}" dt="2020-06-04T20:01:16.436" v="232" actId="1076"/>
          <ac:spMkLst>
            <pc:docMk/>
            <pc:sldMk cId="3104342167" sldId="258"/>
            <ac:spMk id="3" creationId="{06949DAE-FC04-469B-8937-4171306D0A3B}"/>
          </ac:spMkLst>
        </pc:spChg>
        <pc:picChg chg="del">
          <ac:chgData name="macarena zavala vega" userId="532c6a59bc21715a" providerId="LiveId" clId="{9F3BEE41-D6EB-442F-909E-B913318EAF30}" dt="2020-06-04T19:51:13.187" v="112" actId="478"/>
          <ac:picMkLst>
            <pc:docMk/>
            <pc:sldMk cId="3104342167" sldId="258"/>
            <ac:picMk id="4" creationId="{E517C107-5E58-48C4-B25A-24F67E94799F}"/>
          </ac:picMkLst>
        </pc:picChg>
        <pc:picChg chg="add del">
          <ac:chgData name="macarena zavala vega" userId="532c6a59bc21715a" providerId="LiveId" clId="{9F3BEE41-D6EB-442F-909E-B913318EAF30}" dt="2020-06-04T19:58:14.670" v="174" actId="21"/>
          <ac:picMkLst>
            <pc:docMk/>
            <pc:sldMk cId="3104342167" sldId="258"/>
            <ac:picMk id="5" creationId="{2455024B-5F66-445B-ACE8-030B528ACC9D}"/>
          </ac:picMkLst>
        </pc:picChg>
        <pc:picChg chg="del">
          <ac:chgData name="macarena zavala vega" userId="532c6a59bc21715a" providerId="LiveId" clId="{9F3BEE41-D6EB-442F-909E-B913318EAF30}" dt="2020-06-04T19:59:44.126" v="222"/>
          <ac:picMkLst>
            <pc:docMk/>
            <pc:sldMk cId="3104342167" sldId="258"/>
            <ac:picMk id="6" creationId="{A6D6CB2F-FEC7-4E09-9581-447853CECD88}"/>
          </ac:picMkLst>
        </pc:picChg>
        <pc:picChg chg="add mod">
          <ac:chgData name="macarena zavala vega" userId="532c6a59bc21715a" providerId="LiveId" clId="{9F3BEE41-D6EB-442F-909E-B913318EAF30}" dt="2020-06-04T20:01:19.085" v="233" actId="1076"/>
          <ac:picMkLst>
            <pc:docMk/>
            <pc:sldMk cId="3104342167" sldId="258"/>
            <ac:picMk id="7" creationId="{2127F417-1D51-43CE-993F-00E7EAACAD16}"/>
          </ac:picMkLst>
        </pc:picChg>
        <pc:picChg chg="add mod">
          <ac:chgData name="macarena zavala vega" userId="532c6a59bc21715a" providerId="LiveId" clId="{9F3BEE41-D6EB-442F-909E-B913318EAF30}" dt="2020-06-04T21:16:09.081" v="1199"/>
          <ac:picMkLst>
            <pc:docMk/>
            <pc:sldMk cId="3104342167" sldId="258"/>
            <ac:picMk id="8" creationId="{DBE6C0E6-6E5E-4E4B-8875-E81F4C8FFAC9}"/>
          </ac:picMkLst>
        </pc:picChg>
      </pc:sldChg>
      <pc:sldChg chg="addSp delSp modSp del mod modAnim">
        <pc:chgData name="macarena zavala vega" userId="532c6a59bc21715a" providerId="LiveId" clId="{9F3BEE41-D6EB-442F-909E-B913318EAF30}" dt="2020-06-04T21:06:42.223" v="1198" actId="47"/>
        <pc:sldMkLst>
          <pc:docMk/>
          <pc:sldMk cId="3749810399" sldId="259"/>
        </pc:sldMkLst>
        <pc:spChg chg="mod">
          <ac:chgData name="macarena zavala vega" userId="532c6a59bc21715a" providerId="LiveId" clId="{9F3BEE41-D6EB-442F-909E-B913318EAF30}" dt="2020-06-04T19:58:37.698" v="217" actId="20577"/>
          <ac:spMkLst>
            <pc:docMk/>
            <pc:sldMk cId="3749810399" sldId="259"/>
            <ac:spMk id="2" creationId="{98D01D42-710C-4233-A0AE-E7DC9C3EAAB8}"/>
          </ac:spMkLst>
        </pc:spChg>
        <pc:spChg chg="mod">
          <ac:chgData name="macarena zavala vega" userId="532c6a59bc21715a" providerId="LiveId" clId="{9F3BEE41-D6EB-442F-909E-B913318EAF30}" dt="2020-06-04T19:58:30.518" v="207" actId="20577"/>
          <ac:spMkLst>
            <pc:docMk/>
            <pc:sldMk cId="3749810399" sldId="259"/>
            <ac:spMk id="3" creationId="{06949DAE-FC04-469B-8937-4171306D0A3B}"/>
          </ac:spMkLst>
        </pc:spChg>
        <pc:picChg chg="del">
          <ac:chgData name="macarena zavala vega" userId="532c6a59bc21715a" providerId="LiveId" clId="{9F3BEE41-D6EB-442F-909E-B913318EAF30}" dt="2020-06-04T19:58:08.241" v="173" actId="478"/>
          <ac:picMkLst>
            <pc:docMk/>
            <pc:sldMk cId="3749810399" sldId="259"/>
            <ac:picMk id="4" creationId="{E517C107-5E58-48C4-B25A-24F67E94799F}"/>
          </ac:picMkLst>
        </pc:picChg>
        <pc:picChg chg="del">
          <ac:chgData name="macarena zavala vega" userId="532c6a59bc21715a" providerId="LiveId" clId="{9F3BEE41-D6EB-442F-909E-B913318EAF30}" dt="2020-06-04T19:59:44.126" v="222"/>
          <ac:picMkLst>
            <pc:docMk/>
            <pc:sldMk cId="3749810399" sldId="259"/>
            <ac:picMk id="6" creationId="{4989A898-DC85-4509-9089-1FE31438CD34}"/>
          </ac:picMkLst>
        </pc:picChg>
        <pc:picChg chg="add del mod modCrop">
          <ac:chgData name="macarena zavala vega" userId="532c6a59bc21715a" providerId="LiveId" clId="{9F3BEE41-D6EB-442F-909E-B913318EAF30}" dt="2020-06-04T21:06:39.864" v="1197" actId="478"/>
          <ac:picMkLst>
            <pc:docMk/>
            <pc:sldMk cId="3749810399" sldId="259"/>
            <ac:picMk id="7" creationId="{9785CABE-0350-43C3-9447-520609E6AFE9}"/>
          </ac:picMkLst>
        </pc:picChg>
      </pc:sldChg>
      <pc:sldChg chg="delSp del modAnim">
        <pc:chgData name="macarena zavala vega" userId="532c6a59bc21715a" providerId="LiveId" clId="{9F3BEE41-D6EB-442F-909E-B913318EAF30}" dt="2020-06-04T21:05:39.554" v="1087" actId="47"/>
        <pc:sldMkLst>
          <pc:docMk/>
          <pc:sldMk cId="378627085" sldId="260"/>
        </pc:sldMkLst>
        <pc:picChg chg="del">
          <ac:chgData name="macarena zavala vega" userId="532c6a59bc21715a" providerId="LiveId" clId="{9F3BEE41-D6EB-442F-909E-B913318EAF30}" dt="2020-06-04T19:59:44.126" v="222"/>
          <ac:picMkLst>
            <pc:docMk/>
            <pc:sldMk cId="378627085" sldId="260"/>
            <ac:picMk id="4" creationId="{3FA0F81D-69B2-4E91-AAEE-09088DD2BBBE}"/>
          </ac:picMkLst>
        </pc:picChg>
      </pc:sldChg>
      <pc:sldChg chg="delSp del modAnim">
        <pc:chgData name="macarena zavala vega" userId="532c6a59bc21715a" providerId="LiveId" clId="{9F3BEE41-D6EB-442F-909E-B913318EAF30}" dt="2020-06-04T21:05:38.811" v="1086" actId="47"/>
        <pc:sldMkLst>
          <pc:docMk/>
          <pc:sldMk cId="1640493752" sldId="261"/>
        </pc:sldMkLst>
        <pc:picChg chg="del">
          <ac:chgData name="macarena zavala vega" userId="532c6a59bc21715a" providerId="LiveId" clId="{9F3BEE41-D6EB-442F-909E-B913318EAF30}" dt="2020-06-04T19:59:44.126" v="222"/>
          <ac:picMkLst>
            <pc:docMk/>
            <pc:sldMk cId="1640493752" sldId="261"/>
            <ac:picMk id="5" creationId="{74460967-0FBE-4D9C-B2ED-33C809808A67}"/>
          </ac:picMkLst>
        </pc:picChg>
      </pc:sldChg>
      <pc:sldChg chg="delSp del modAnim">
        <pc:chgData name="macarena zavala vega" userId="532c6a59bc21715a" providerId="LiveId" clId="{9F3BEE41-D6EB-442F-909E-B913318EAF30}" dt="2020-06-04T21:05:40.202" v="1088" actId="47"/>
        <pc:sldMkLst>
          <pc:docMk/>
          <pc:sldMk cId="33613379" sldId="262"/>
        </pc:sldMkLst>
        <pc:picChg chg="del">
          <ac:chgData name="macarena zavala vega" userId="532c6a59bc21715a" providerId="LiveId" clId="{9F3BEE41-D6EB-442F-909E-B913318EAF30}" dt="2020-06-04T19:59:44.126" v="222"/>
          <ac:picMkLst>
            <pc:docMk/>
            <pc:sldMk cId="33613379" sldId="262"/>
            <ac:picMk id="6" creationId="{0CF50DBB-6BB2-4991-B239-892A00800B26}"/>
          </ac:picMkLst>
        </pc:picChg>
        <pc:inkChg chg="del">
          <ac:chgData name="macarena zavala vega" userId="532c6a59bc21715a" providerId="LiveId" clId="{9F3BEE41-D6EB-442F-909E-B913318EAF30}" dt="2020-06-04T19:59:44.126" v="222"/>
          <ac:inkMkLst>
            <pc:docMk/>
            <pc:sldMk cId="33613379" sldId="262"/>
            <ac:inkMk id="4" creationId="{799D0C8A-05AC-4470-A45A-560F3B3484B8}"/>
          </ac:inkMkLst>
        </pc:inkChg>
      </pc:sldChg>
      <pc:sldChg chg="delSp del modAnim">
        <pc:chgData name="macarena zavala vega" userId="532c6a59bc21715a" providerId="LiveId" clId="{9F3BEE41-D6EB-442F-909E-B913318EAF30}" dt="2020-06-04T21:05:42.209" v="1089" actId="47"/>
        <pc:sldMkLst>
          <pc:docMk/>
          <pc:sldMk cId="678085991" sldId="263"/>
        </pc:sldMkLst>
        <pc:picChg chg="del">
          <ac:chgData name="macarena zavala vega" userId="532c6a59bc21715a" providerId="LiveId" clId="{9F3BEE41-D6EB-442F-909E-B913318EAF30}" dt="2020-06-04T19:59:44.126" v="222"/>
          <ac:picMkLst>
            <pc:docMk/>
            <pc:sldMk cId="678085991" sldId="263"/>
            <ac:picMk id="4" creationId="{681D4825-43CF-4912-9CC6-7823964625B6}"/>
          </ac:picMkLst>
        </pc:picChg>
      </pc:sldChg>
      <pc:sldChg chg="delSp del modAnim">
        <pc:chgData name="macarena zavala vega" userId="532c6a59bc21715a" providerId="LiveId" clId="{9F3BEE41-D6EB-442F-909E-B913318EAF30}" dt="2020-06-04T21:05:42.940" v="1090" actId="47"/>
        <pc:sldMkLst>
          <pc:docMk/>
          <pc:sldMk cId="1037961664" sldId="264"/>
        </pc:sldMkLst>
        <pc:picChg chg="del">
          <ac:chgData name="macarena zavala vega" userId="532c6a59bc21715a" providerId="LiveId" clId="{9F3BEE41-D6EB-442F-909E-B913318EAF30}" dt="2020-06-04T19:59:44.126" v="222"/>
          <ac:picMkLst>
            <pc:docMk/>
            <pc:sldMk cId="1037961664" sldId="264"/>
            <ac:picMk id="5" creationId="{85336F9C-6BE1-415E-9342-881562050E28}"/>
          </ac:picMkLst>
        </pc:picChg>
      </pc:sldChg>
      <pc:sldChg chg="delSp del modAnim">
        <pc:chgData name="macarena zavala vega" userId="532c6a59bc21715a" providerId="LiveId" clId="{9F3BEE41-D6EB-442F-909E-B913318EAF30}" dt="2020-06-04T21:05:43.521" v="1091" actId="47"/>
        <pc:sldMkLst>
          <pc:docMk/>
          <pc:sldMk cId="2455210134" sldId="265"/>
        </pc:sldMkLst>
        <pc:picChg chg="del">
          <ac:chgData name="macarena zavala vega" userId="532c6a59bc21715a" providerId="LiveId" clId="{9F3BEE41-D6EB-442F-909E-B913318EAF30}" dt="2020-06-04T19:59:44.126" v="222"/>
          <ac:picMkLst>
            <pc:docMk/>
            <pc:sldMk cId="2455210134" sldId="265"/>
            <ac:picMk id="6" creationId="{A85616FF-B2BF-47C6-820F-987D4A3C378A}"/>
          </ac:picMkLst>
        </pc:picChg>
        <pc:inkChg chg="del">
          <ac:chgData name="macarena zavala vega" userId="532c6a59bc21715a" providerId="LiveId" clId="{9F3BEE41-D6EB-442F-909E-B913318EAF30}" dt="2020-06-04T19:59:44.126" v="222"/>
          <ac:inkMkLst>
            <pc:docMk/>
            <pc:sldMk cId="2455210134" sldId="265"/>
            <ac:inkMk id="5" creationId="{7EFBF3CC-F4F3-4979-A3CE-8D3E69B3969E}"/>
          </ac:inkMkLst>
        </pc:inkChg>
      </pc:sldChg>
      <pc:sldChg chg="delSp del modAnim">
        <pc:chgData name="macarena zavala vega" userId="532c6a59bc21715a" providerId="LiveId" clId="{9F3BEE41-D6EB-442F-909E-B913318EAF30}" dt="2020-06-04T21:05:44.228" v="1092" actId="47"/>
        <pc:sldMkLst>
          <pc:docMk/>
          <pc:sldMk cId="1813814817" sldId="266"/>
        </pc:sldMkLst>
        <pc:picChg chg="del">
          <ac:chgData name="macarena zavala vega" userId="532c6a59bc21715a" providerId="LiveId" clId="{9F3BEE41-D6EB-442F-909E-B913318EAF30}" dt="2020-06-04T19:59:44.126" v="222"/>
          <ac:picMkLst>
            <pc:docMk/>
            <pc:sldMk cId="1813814817" sldId="266"/>
            <ac:picMk id="4" creationId="{2B281FC8-F8F4-463E-9668-49787FA05907}"/>
          </ac:picMkLst>
        </pc:picChg>
      </pc:sldChg>
      <pc:sldChg chg="delSp del modAnim">
        <pc:chgData name="macarena zavala vega" userId="532c6a59bc21715a" providerId="LiveId" clId="{9F3BEE41-D6EB-442F-909E-B913318EAF30}" dt="2020-06-04T21:05:44.922" v="1093" actId="47"/>
        <pc:sldMkLst>
          <pc:docMk/>
          <pc:sldMk cId="69697546" sldId="267"/>
        </pc:sldMkLst>
        <pc:picChg chg="del">
          <ac:chgData name="macarena zavala vega" userId="532c6a59bc21715a" providerId="LiveId" clId="{9F3BEE41-D6EB-442F-909E-B913318EAF30}" dt="2020-06-04T19:59:44.126" v="222"/>
          <ac:picMkLst>
            <pc:docMk/>
            <pc:sldMk cId="69697546" sldId="267"/>
            <ac:picMk id="6" creationId="{0801EDFA-6ED2-477F-93C1-F60D30677B66}"/>
          </ac:picMkLst>
        </pc:picChg>
        <pc:inkChg chg="del">
          <ac:chgData name="macarena zavala vega" userId="532c6a59bc21715a" providerId="LiveId" clId="{9F3BEE41-D6EB-442F-909E-B913318EAF30}" dt="2020-06-04T19:59:44.126" v="222"/>
          <ac:inkMkLst>
            <pc:docMk/>
            <pc:sldMk cId="69697546" sldId="267"/>
            <ac:inkMk id="5" creationId="{32421682-8F5E-4DEC-905E-E970E634EB98}"/>
          </ac:inkMkLst>
        </pc:inkChg>
      </pc:sldChg>
      <pc:sldChg chg="delSp del modAnim">
        <pc:chgData name="macarena zavala vega" userId="532c6a59bc21715a" providerId="LiveId" clId="{9F3BEE41-D6EB-442F-909E-B913318EAF30}" dt="2020-06-04T21:05:45.527" v="1094" actId="47"/>
        <pc:sldMkLst>
          <pc:docMk/>
          <pc:sldMk cId="3391320076" sldId="268"/>
        </pc:sldMkLst>
        <pc:picChg chg="del">
          <ac:chgData name="macarena zavala vega" userId="532c6a59bc21715a" providerId="LiveId" clId="{9F3BEE41-D6EB-442F-909E-B913318EAF30}" dt="2020-06-04T19:59:44.126" v="222"/>
          <ac:picMkLst>
            <pc:docMk/>
            <pc:sldMk cId="3391320076" sldId="268"/>
            <ac:picMk id="5" creationId="{EEE2F1B9-EC08-47DC-B164-C1AA91426F23}"/>
          </ac:picMkLst>
        </pc:picChg>
      </pc:sldChg>
      <pc:sldChg chg="delSp del modAnim">
        <pc:chgData name="macarena zavala vega" userId="532c6a59bc21715a" providerId="LiveId" clId="{9F3BEE41-D6EB-442F-909E-B913318EAF30}" dt="2020-06-04T21:05:46.126" v="1095" actId="47"/>
        <pc:sldMkLst>
          <pc:docMk/>
          <pc:sldMk cId="1913437812" sldId="269"/>
        </pc:sldMkLst>
        <pc:picChg chg="del">
          <ac:chgData name="macarena zavala vega" userId="532c6a59bc21715a" providerId="LiveId" clId="{9F3BEE41-D6EB-442F-909E-B913318EAF30}" dt="2020-06-04T19:59:44.126" v="222"/>
          <ac:picMkLst>
            <pc:docMk/>
            <pc:sldMk cId="1913437812" sldId="269"/>
            <ac:picMk id="6" creationId="{B226500D-A290-4591-84C0-83F2FE598E28}"/>
          </ac:picMkLst>
        </pc:picChg>
        <pc:inkChg chg="del">
          <ac:chgData name="macarena zavala vega" userId="532c6a59bc21715a" providerId="LiveId" clId="{9F3BEE41-D6EB-442F-909E-B913318EAF30}" dt="2020-06-04T19:59:44.126" v="222"/>
          <ac:inkMkLst>
            <pc:docMk/>
            <pc:sldMk cId="1913437812" sldId="269"/>
            <ac:inkMk id="5" creationId="{56B088DB-26D2-41C5-9CE8-C84FEED5917F}"/>
          </ac:inkMkLst>
        </pc:inkChg>
      </pc:sldChg>
      <pc:sldChg chg="delSp del modAnim">
        <pc:chgData name="macarena zavala vega" userId="532c6a59bc21715a" providerId="LiveId" clId="{9F3BEE41-D6EB-442F-909E-B913318EAF30}" dt="2020-06-04T21:05:47.923" v="1096" actId="47"/>
        <pc:sldMkLst>
          <pc:docMk/>
          <pc:sldMk cId="2294655252" sldId="270"/>
        </pc:sldMkLst>
        <pc:picChg chg="del">
          <ac:chgData name="macarena zavala vega" userId="532c6a59bc21715a" providerId="LiveId" clId="{9F3BEE41-D6EB-442F-909E-B913318EAF30}" dt="2020-06-04T19:59:44.126" v="222"/>
          <ac:picMkLst>
            <pc:docMk/>
            <pc:sldMk cId="2294655252" sldId="270"/>
            <ac:picMk id="6" creationId="{04184254-2862-4C34-8EA4-7CF3FE955494}"/>
          </ac:picMkLst>
        </pc:picChg>
        <pc:inkChg chg="del">
          <ac:chgData name="macarena zavala vega" userId="532c6a59bc21715a" providerId="LiveId" clId="{9F3BEE41-D6EB-442F-909E-B913318EAF30}" dt="2020-06-04T19:59:44.126" v="222"/>
          <ac:inkMkLst>
            <pc:docMk/>
            <pc:sldMk cId="2294655252" sldId="270"/>
            <ac:inkMk id="5" creationId="{341FD06A-7857-4223-A1CC-5B3B1C63AB88}"/>
          </ac:inkMkLst>
        </pc:inkChg>
      </pc:sldChg>
      <pc:sldChg chg="addSp delSp modSp add mod">
        <pc:chgData name="macarena zavala vega" userId="532c6a59bc21715a" providerId="LiveId" clId="{9F3BEE41-D6EB-442F-909E-B913318EAF30}" dt="2020-06-04T21:16:09.081" v="1199"/>
        <pc:sldMkLst>
          <pc:docMk/>
          <pc:sldMk cId="1010041075" sldId="271"/>
        </pc:sldMkLst>
        <pc:spChg chg="mod">
          <ac:chgData name="macarena zavala vega" userId="532c6a59bc21715a" providerId="LiveId" clId="{9F3BEE41-D6EB-442F-909E-B913318EAF30}" dt="2020-06-04T20:00:50.531" v="227" actId="1076"/>
          <ac:spMkLst>
            <pc:docMk/>
            <pc:sldMk cId="1010041075" sldId="271"/>
            <ac:spMk id="2" creationId="{98D01D42-710C-4233-A0AE-E7DC9C3EAAB8}"/>
          </ac:spMkLst>
        </pc:spChg>
        <pc:spChg chg="del mod">
          <ac:chgData name="macarena zavala vega" userId="532c6a59bc21715a" providerId="LiveId" clId="{9F3BEE41-D6EB-442F-909E-B913318EAF30}" dt="2020-06-04T20:04:22.201" v="311" actId="478"/>
          <ac:spMkLst>
            <pc:docMk/>
            <pc:sldMk cId="1010041075" sldId="271"/>
            <ac:spMk id="3" creationId="{06949DAE-FC04-469B-8937-4171306D0A3B}"/>
          </ac:spMkLst>
        </pc:spChg>
        <pc:spChg chg="add mod">
          <ac:chgData name="macarena zavala vega" userId="532c6a59bc21715a" providerId="LiveId" clId="{9F3BEE41-D6EB-442F-909E-B913318EAF30}" dt="2020-06-04T20:52:06.674" v="521" actId="207"/>
          <ac:spMkLst>
            <pc:docMk/>
            <pc:sldMk cId="1010041075" sldId="271"/>
            <ac:spMk id="5" creationId="{D53D978A-3CFB-437E-92B0-D9E46AEBDEBB}"/>
          </ac:spMkLst>
        </pc:spChg>
        <pc:picChg chg="add mod">
          <ac:chgData name="macarena zavala vega" userId="532c6a59bc21715a" providerId="LiveId" clId="{9F3BEE41-D6EB-442F-909E-B913318EAF30}" dt="2020-06-04T21:16:09.081" v="1199"/>
          <ac:picMkLst>
            <pc:docMk/>
            <pc:sldMk cId="1010041075" sldId="271"/>
            <ac:picMk id="6" creationId="{BFC29935-1398-4241-89EC-7301F5315CB9}"/>
          </ac:picMkLst>
        </pc:picChg>
        <pc:picChg chg="mod">
          <ac:chgData name="macarena zavala vega" userId="532c6a59bc21715a" providerId="LiveId" clId="{9F3BEE41-D6EB-442F-909E-B913318EAF30}" dt="2020-06-04T20:01:53.374" v="287" actId="1076"/>
          <ac:picMkLst>
            <pc:docMk/>
            <pc:sldMk cId="1010041075" sldId="271"/>
            <ac:picMk id="7" creationId="{2127F417-1D51-43CE-993F-00E7EAACAD16}"/>
          </ac:picMkLst>
        </pc:picChg>
      </pc:sldChg>
      <pc:sldChg chg="addSp delSp modSp add mod">
        <pc:chgData name="macarena zavala vega" userId="532c6a59bc21715a" providerId="LiveId" clId="{9F3BEE41-D6EB-442F-909E-B913318EAF30}" dt="2020-06-04T21:16:09.081" v="1199"/>
        <pc:sldMkLst>
          <pc:docMk/>
          <pc:sldMk cId="3127986378" sldId="272"/>
        </pc:sldMkLst>
        <pc:spChg chg="add del mod">
          <ac:chgData name="macarena zavala vega" userId="532c6a59bc21715a" providerId="LiveId" clId="{9F3BEE41-D6EB-442F-909E-B913318EAF30}" dt="2020-06-04T20:54:06.609" v="660" actId="1076"/>
          <ac:spMkLst>
            <pc:docMk/>
            <pc:sldMk cId="3127986378" sldId="272"/>
            <ac:spMk id="3" creationId="{64D2EC31-1A6A-4E35-90F9-2DAC48D79226}"/>
          </ac:spMkLst>
        </pc:spChg>
        <pc:spChg chg="add del mod">
          <ac:chgData name="macarena zavala vega" userId="532c6a59bc21715a" providerId="LiveId" clId="{9F3BEE41-D6EB-442F-909E-B913318EAF30}" dt="2020-06-04T20:55:41.739" v="683" actId="478"/>
          <ac:spMkLst>
            <pc:docMk/>
            <pc:sldMk cId="3127986378" sldId="272"/>
            <ac:spMk id="4" creationId="{5E7F2496-275A-4E77-9E91-88E13F1255E6}"/>
          </ac:spMkLst>
        </pc:spChg>
        <pc:spChg chg="mod">
          <ac:chgData name="macarena zavala vega" userId="532c6a59bc21715a" providerId="LiveId" clId="{9F3BEE41-D6EB-442F-909E-B913318EAF30}" dt="2020-06-04T20:52:45.595" v="578" actId="20577"/>
          <ac:spMkLst>
            <pc:docMk/>
            <pc:sldMk cId="3127986378" sldId="272"/>
            <ac:spMk id="5" creationId="{D53D978A-3CFB-437E-92B0-D9E46AEBDEBB}"/>
          </ac:spMkLst>
        </pc:spChg>
        <pc:spChg chg="add del mod">
          <ac:chgData name="macarena zavala vega" userId="532c6a59bc21715a" providerId="LiveId" clId="{9F3BEE41-D6EB-442F-909E-B913318EAF30}" dt="2020-06-04T20:53:14.080" v="636" actId="478"/>
          <ac:spMkLst>
            <pc:docMk/>
            <pc:sldMk cId="3127986378" sldId="272"/>
            <ac:spMk id="6" creationId="{7DA9376A-A3B6-4704-82F3-3CD46E6CEE65}"/>
          </ac:spMkLst>
        </pc:spChg>
        <pc:spChg chg="add del mod">
          <ac:chgData name="macarena zavala vega" userId="532c6a59bc21715a" providerId="LiveId" clId="{9F3BEE41-D6EB-442F-909E-B913318EAF30}" dt="2020-06-04T20:53:44.714" v="650"/>
          <ac:spMkLst>
            <pc:docMk/>
            <pc:sldMk cId="3127986378" sldId="272"/>
            <ac:spMk id="8" creationId="{27751DB6-F41F-49E0-8B3B-4755AB6BB615}"/>
          </ac:spMkLst>
        </pc:spChg>
        <pc:spChg chg="add del mod">
          <ac:chgData name="macarena zavala vega" userId="532c6a59bc21715a" providerId="LiveId" clId="{9F3BEE41-D6EB-442F-909E-B913318EAF30}" dt="2020-06-04T20:53:43.502" v="648"/>
          <ac:spMkLst>
            <pc:docMk/>
            <pc:sldMk cId="3127986378" sldId="272"/>
            <ac:spMk id="9" creationId="{258A0E93-47E3-4B88-801D-73818B046EA3}"/>
          </ac:spMkLst>
        </pc:spChg>
        <pc:spChg chg="add del mod">
          <ac:chgData name="macarena zavala vega" userId="532c6a59bc21715a" providerId="LiveId" clId="{9F3BEE41-D6EB-442F-909E-B913318EAF30}" dt="2020-06-04T20:53:43.345" v="647"/>
          <ac:spMkLst>
            <pc:docMk/>
            <pc:sldMk cId="3127986378" sldId="272"/>
            <ac:spMk id="10" creationId="{7781C596-204D-47A1-9598-E6CF581EC1C3}"/>
          </ac:spMkLst>
        </pc:spChg>
        <pc:spChg chg="add del mod">
          <ac:chgData name="macarena zavala vega" userId="532c6a59bc21715a" providerId="LiveId" clId="{9F3BEE41-D6EB-442F-909E-B913318EAF30}" dt="2020-06-04T20:53:43.183" v="646"/>
          <ac:spMkLst>
            <pc:docMk/>
            <pc:sldMk cId="3127986378" sldId="272"/>
            <ac:spMk id="11" creationId="{9E133437-6A0C-4FD7-89F8-251F06C1E493}"/>
          </ac:spMkLst>
        </pc:spChg>
        <pc:spChg chg="add del mod">
          <ac:chgData name="macarena zavala vega" userId="532c6a59bc21715a" providerId="LiveId" clId="{9F3BEE41-D6EB-442F-909E-B913318EAF30}" dt="2020-06-04T20:53:43.015" v="645"/>
          <ac:spMkLst>
            <pc:docMk/>
            <pc:sldMk cId="3127986378" sldId="272"/>
            <ac:spMk id="12" creationId="{BF300C77-37AE-4685-8FA6-7017754B0B35}"/>
          </ac:spMkLst>
        </pc:spChg>
        <pc:spChg chg="add del mod">
          <ac:chgData name="macarena zavala vega" userId="532c6a59bc21715a" providerId="LiveId" clId="{9F3BEE41-D6EB-442F-909E-B913318EAF30}" dt="2020-06-04T20:55:35.090" v="681" actId="478"/>
          <ac:spMkLst>
            <pc:docMk/>
            <pc:sldMk cId="3127986378" sldId="272"/>
            <ac:spMk id="13" creationId="{8CC2A8A0-DB3D-4B94-A646-157AE3D417D7}"/>
          </ac:spMkLst>
        </pc:spChg>
        <pc:spChg chg="add del mod">
          <ac:chgData name="macarena zavala vega" userId="532c6a59bc21715a" providerId="LiveId" clId="{9F3BEE41-D6EB-442F-909E-B913318EAF30}" dt="2020-06-04T20:55:39.473" v="682" actId="478"/>
          <ac:spMkLst>
            <pc:docMk/>
            <pc:sldMk cId="3127986378" sldId="272"/>
            <ac:spMk id="14" creationId="{DF029984-89D4-4A86-96CC-D1907FE57EBF}"/>
          </ac:spMkLst>
        </pc:spChg>
        <pc:picChg chg="mod">
          <ac:chgData name="macarena zavala vega" userId="532c6a59bc21715a" providerId="LiveId" clId="{9F3BEE41-D6EB-442F-909E-B913318EAF30}" dt="2020-06-04T20:52:54.757" v="580" actId="1076"/>
          <ac:picMkLst>
            <pc:docMk/>
            <pc:sldMk cId="3127986378" sldId="272"/>
            <ac:picMk id="7" creationId="{2127F417-1D51-43CE-993F-00E7EAACAD16}"/>
          </ac:picMkLst>
        </pc:picChg>
        <pc:picChg chg="add mod">
          <ac:chgData name="macarena zavala vega" userId="532c6a59bc21715a" providerId="LiveId" clId="{9F3BEE41-D6EB-442F-909E-B913318EAF30}" dt="2020-06-04T21:16:09.081" v="1199"/>
          <ac:picMkLst>
            <pc:docMk/>
            <pc:sldMk cId="3127986378" sldId="272"/>
            <ac:picMk id="15" creationId="{83E84B52-2116-44E1-9495-B9E16380D4BD}"/>
          </ac:picMkLst>
        </pc:picChg>
      </pc:sldChg>
      <pc:sldChg chg="add del">
        <pc:chgData name="macarena zavala vega" userId="532c6a59bc21715a" providerId="LiveId" clId="{9F3BEE41-D6EB-442F-909E-B913318EAF30}" dt="2020-06-04T20:57:05.242" v="722" actId="2696"/>
        <pc:sldMkLst>
          <pc:docMk/>
          <pc:sldMk cId="2024233447" sldId="273"/>
        </pc:sldMkLst>
      </pc:sldChg>
      <pc:sldChg chg="addSp delSp modSp add mod">
        <pc:chgData name="macarena zavala vega" userId="532c6a59bc21715a" providerId="LiveId" clId="{9F3BEE41-D6EB-442F-909E-B913318EAF30}" dt="2020-06-04T21:16:09.081" v="1199"/>
        <pc:sldMkLst>
          <pc:docMk/>
          <pc:sldMk cId="2847087963" sldId="273"/>
        </pc:sldMkLst>
        <pc:spChg chg="mod">
          <ac:chgData name="macarena zavala vega" userId="532c6a59bc21715a" providerId="LiveId" clId="{9F3BEE41-D6EB-442F-909E-B913318EAF30}" dt="2020-06-04T20:57:42.269" v="773" actId="1076"/>
          <ac:spMkLst>
            <pc:docMk/>
            <pc:sldMk cId="2847087963" sldId="273"/>
            <ac:spMk id="3" creationId="{64D2EC31-1A6A-4E35-90F9-2DAC48D79226}"/>
          </ac:spMkLst>
        </pc:spChg>
        <pc:spChg chg="mod">
          <ac:chgData name="macarena zavala vega" userId="532c6a59bc21715a" providerId="LiveId" clId="{9F3BEE41-D6EB-442F-909E-B913318EAF30}" dt="2020-06-04T20:57:35.376" v="772" actId="1076"/>
          <ac:spMkLst>
            <pc:docMk/>
            <pc:sldMk cId="2847087963" sldId="273"/>
            <ac:spMk id="4" creationId="{5E7F2496-275A-4E77-9E91-88E13F1255E6}"/>
          </ac:spMkLst>
        </pc:spChg>
        <pc:spChg chg="mod">
          <ac:chgData name="macarena zavala vega" userId="532c6a59bc21715a" providerId="LiveId" clId="{9F3BEE41-D6EB-442F-909E-B913318EAF30}" dt="2020-06-04T21:03:39.836" v="1037" actId="27636"/>
          <ac:spMkLst>
            <pc:docMk/>
            <pc:sldMk cId="2847087963" sldId="273"/>
            <ac:spMk id="5" creationId="{D53D978A-3CFB-437E-92B0-D9E46AEBDEBB}"/>
          </ac:spMkLst>
        </pc:spChg>
        <pc:spChg chg="add del mod">
          <ac:chgData name="macarena zavala vega" userId="532c6a59bc21715a" providerId="LiveId" clId="{9F3BEE41-D6EB-442F-909E-B913318EAF30}" dt="2020-06-04T21:04:08.110" v="1043" actId="478"/>
          <ac:spMkLst>
            <pc:docMk/>
            <pc:sldMk cId="2847087963" sldId="273"/>
            <ac:spMk id="9" creationId="{5DAC94B9-7D20-495E-B907-D27872103EC3}"/>
          </ac:spMkLst>
        </pc:spChg>
        <pc:spChg chg="add del mod">
          <ac:chgData name="macarena zavala vega" userId="532c6a59bc21715a" providerId="LiveId" clId="{9F3BEE41-D6EB-442F-909E-B913318EAF30}" dt="2020-06-04T21:04:14.893" v="1045" actId="478"/>
          <ac:spMkLst>
            <pc:docMk/>
            <pc:sldMk cId="2847087963" sldId="273"/>
            <ac:spMk id="10" creationId="{CCFCDB2E-8D47-4F6F-A844-D08F21CF8CBC}"/>
          </ac:spMkLst>
        </pc:spChg>
        <pc:spChg chg="add del mod">
          <ac:chgData name="macarena zavala vega" userId="532c6a59bc21715a" providerId="LiveId" clId="{9F3BEE41-D6EB-442F-909E-B913318EAF30}" dt="2020-06-04T21:04:03.649" v="1041" actId="478"/>
          <ac:spMkLst>
            <pc:docMk/>
            <pc:sldMk cId="2847087963" sldId="273"/>
            <ac:spMk id="11" creationId="{0FC3DFFF-2ED6-45D2-BB83-C3696CF37B3A}"/>
          </ac:spMkLst>
        </pc:spChg>
        <pc:spChg chg="add del mod">
          <ac:chgData name="macarena zavala vega" userId="532c6a59bc21715a" providerId="LiveId" clId="{9F3BEE41-D6EB-442F-909E-B913318EAF30}" dt="2020-06-04T21:04:11.788" v="1044" actId="478"/>
          <ac:spMkLst>
            <pc:docMk/>
            <pc:sldMk cId="2847087963" sldId="273"/>
            <ac:spMk id="12" creationId="{40A9B2FE-B3F8-4415-9BF0-663567265A4B}"/>
          </ac:spMkLst>
        </pc:spChg>
        <pc:spChg chg="mod">
          <ac:chgData name="macarena zavala vega" userId="532c6a59bc21715a" providerId="LiveId" clId="{9F3BEE41-D6EB-442F-909E-B913318EAF30}" dt="2020-06-04T20:57:48.085" v="774" actId="1076"/>
          <ac:spMkLst>
            <pc:docMk/>
            <pc:sldMk cId="2847087963" sldId="273"/>
            <ac:spMk id="13" creationId="{8CC2A8A0-DB3D-4B94-A646-157AE3D417D7}"/>
          </ac:spMkLst>
        </pc:spChg>
        <pc:spChg chg="mod">
          <ac:chgData name="macarena zavala vega" userId="532c6a59bc21715a" providerId="LiveId" clId="{9F3BEE41-D6EB-442F-909E-B913318EAF30}" dt="2020-06-04T20:57:33.003" v="771" actId="1076"/>
          <ac:spMkLst>
            <pc:docMk/>
            <pc:sldMk cId="2847087963" sldId="273"/>
            <ac:spMk id="14" creationId="{DF029984-89D4-4A86-96CC-D1907FE57EBF}"/>
          </ac:spMkLst>
        </pc:spChg>
        <pc:spChg chg="add del mod">
          <ac:chgData name="macarena zavala vega" userId="532c6a59bc21715a" providerId="LiveId" clId="{9F3BEE41-D6EB-442F-909E-B913318EAF30}" dt="2020-06-04T21:04:16.736" v="1047" actId="478"/>
          <ac:spMkLst>
            <pc:docMk/>
            <pc:sldMk cId="2847087963" sldId="273"/>
            <ac:spMk id="15" creationId="{6085D3D5-325E-4F0D-8186-E134B5111E8D}"/>
          </ac:spMkLst>
        </pc:spChg>
        <pc:spChg chg="add del mod">
          <ac:chgData name="macarena zavala vega" userId="532c6a59bc21715a" providerId="LiveId" clId="{9F3BEE41-D6EB-442F-909E-B913318EAF30}" dt="2020-06-04T21:04:19.648" v="1049" actId="478"/>
          <ac:spMkLst>
            <pc:docMk/>
            <pc:sldMk cId="2847087963" sldId="273"/>
            <ac:spMk id="16" creationId="{515521E9-0321-43E7-96F9-A9AB280B14BD}"/>
          </ac:spMkLst>
        </pc:spChg>
        <pc:spChg chg="add del mod">
          <ac:chgData name="macarena zavala vega" userId="532c6a59bc21715a" providerId="LiveId" clId="{9F3BEE41-D6EB-442F-909E-B913318EAF30}" dt="2020-06-04T21:04:22.500" v="1050" actId="478"/>
          <ac:spMkLst>
            <pc:docMk/>
            <pc:sldMk cId="2847087963" sldId="273"/>
            <ac:spMk id="17" creationId="{D5F9E177-237B-429D-A9A1-832C9E10C349}"/>
          </ac:spMkLst>
        </pc:spChg>
        <pc:spChg chg="add mod">
          <ac:chgData name="macarena zavala vega" userId="532c6a59bc21715a" providerId="LiveId" clId="{9F3BEE41-D6EB-442F-909E-B913318EAF30}" dt="2020-06-04T21:05:22.611" v="1085" actId="1076"/>
          <ac:spMkLst>
            <pc:docMk/>
            <pc:sldMk cId="2847087963" sldId="273"/>
            <ac:spMk id="18" creationId="{1C46CBB6-1500-41A2-B41A-26AC29804770}"/>
          </ac:spMkLst>
        </pc:spChg>
        <pc:spChg chg="add del mod">
          <ac:chgData name="macarena zavala vega" userId="532c6a59bc21715a" providerId="LiveId" clId="{9F3BEE41-D6EB-442F-909E-B913318EAF30}" dt="2020-06-04T21:05:22.388" v="1084"/>
          <ac:spMkLst>
            <pc:docMk/>
            <pc:sldMk cId="2847087963" sldId="273"/>
            <ac:spMk id="19" creationId="{5F9CD86F-54DF-4F57-ADB0-AFFF4CD7AB78}"/>
          </ac:spMkLst>
        </pc:spChg>
        <pc:picChg chg="add mod">
          <ac:chgData name="macarena zavala vega" userId="532c6a59bc21715a" providerId="LiveId" clId="{9F3BEE41-D6EB-442F-909E-B913318EAF30}" dt="2020-06-04T21:16:09.081" v="1199"/>
          <ac:picMkLst>
            <pc:docMk/>
            <pc:sldMk cId="2847087963" sldId="273"/>
            <ac:picMk id="6" creationId="{F5063151-2F22-4289-95E0-F439E6AA1235}"/>
          </ac:picMkLst>
        </pc:picChg>
        <pc:picChg chg="mod">
          <ac:chgData name="macarena zavala vega" userId="532c6a59bc21715a" providerId="LiveId" clId="{9F3BEE41-D6EB-442F-909E-B913318EAF30}" dt="2020-06-04T20:57:29.416" v="769" actId="1076"/>
          <ac:picMkLst>
            <pc:docMk/>
            <pc:sldMk cId="2847087963" sldId="273"/>
            <ac:picMk id="7" creationId="{2127F417-1D51-43CE-993F-00E7EAACAD16}"/>
          </ac:picMkLst>
        </pc:picChg>
      </pc:sldChg>
      <pc:sldChg chg="addSp delSp modSp add mod">
        <pc:chgData name="macarena zavala vega" userId="532c6a59bc21715a" providerId="LiveId" clId="{9F3BEE41-D6EB-442F-909E-B913318EAF30}" dt="2020-06-04T21:16:09.081" v="1199"/>
        <pc:sldMkLst>
          <pc:docMk/>
          <pc:sldMk cId="252882756" sldId="274"/>
        </pc:sldMkLst>
        <pc:spChg chg="del">
          <ac:chgData name="macarena zavala vega" userId="532c6a59bc21715a" providerId="LiveId" clId="{9F3BEE41-D6EB-442F-909E-B913318EAF30}" dt="2020-06-04T20:55:46.702" v="684" actId="478"/>
          <ac:spMkLst>
            <pc:docMk/>
            <pc:sldMk cId="252882756" sldId="274"/>
            <ac:spMk id="13" creationId="{8CC2A8A0-DB3D-4B94-A646-157AE3D417D7}"/>
          </ac:spMkLst>
        </pc:spChg>
        <pc:picChg chg="add mod">
          <ac:chgData name="macarena zavala vega" userId="532c6a59bc21715a" providerId="LiveId" clId="{9F3BEE41-D6EB-442F-909E-B913318EAF30}" dt="2020-06-04T21:16:09.081" v="1199"/>
          <ac:picMkLst>
            <pc:docMk/>
            <pc:sldMk cId="252882756" sldId="274"/>
            <ac:picMk id="6" creationId="{FB0FC551-7293-417E-9ED6-9823E72DE7BE}"/>
          </ac:picMkLst>
        </pc:picChg>
      </pc:sldChg>
      <pc:sldChg chg="addSp modSp add">
        <pc:chgData name="macarena zavala vega" userId="532c6a59bc21715a" providerId="LiveId" clId="{9F3BEE41-D6EB-442F-909E-B913318EAF30}" dt="2020-06-04T21:16:09.081" v="1199"/>
        <pc:sldMkLst>
          <pc:docMk/>
          <pc:sldMk cId="308274683" sldId="275"/>
        </pc:sldMkLst>
        <pc:picChg chg="add mod">
          <ac:chgData name="macarena zavala vega" userId="532c6a59bc21715a" providerId="LiveId" clId="{9F3BEE41-D6EB-442F-909E-B913318EAF30}" dt="2020-06-04T21:16:09.081" v="1199"/>
          <ac:picMkLst>
            <pc:docMk/>
            <pc:sldMk cId="308274683" sldId="275"/>
            <ac:picMk id="6" creationId="{E069C144-692D-430A-93E4-FA338603BED6}"/>
          </ac:picMkLst>
        </pc:picChg>
      </pc:sldChg>
      <pc:sldChg chg="addSp delSp modSp add mod">
        <pc:chgData name="macarena zavala vega" userId="532c6a59bc21715a" providerId="LiveId" clId="{9F3BEE41-D6EB-442F-909E-B913318EAF30}" dt="2020-06-04T21:16:09.081" v="1199"/>
        <pc:sldMkLst>
          <pc:docMk/>
          <pc:sldMk cId="852451336" sldId="276"/>
        </pc:sldMkLst>
        <pc:spChg chg="mod">
          <ac:chgData name="macarena zavala vega" userId="532c6a59bc21715a" providerId="LiveId" clId="{9F3BEE41-D6EB-442F-909E-B913318EAF30}" dt="2020-06-04T21:06:31.374" v="1196" actId="6549"/>
          <ac:spMkLst>
            <pc:docMk/>
            <pc:sldMk cId="852451336" sldId="276"/>
            <ac:spMk id="3" creationId="{06949DAE-FC04-469B-8937-4171306D0A3B}"/>
          </ac:spMkLst>
        </pc:spChg>
        <pc:picChg chg="add mod">
          <ac:chgData name="macarena zavala vega" userId="532c6a59bc21715a" providerId="LiveId" clId="{9F3BEE41-D6EB-442F-909E-B913318EAF30}" dt="2020-06-04T21:16:09.081" v="1199"/>
          <ac:picMkLst>
            <pc:docMk/>
            <pc:sldMk cId="852451336" sldId="276"/>
            <ac:picMk id="4" creationId="{E6FF5CDB-8CC2-437D-8E4E-808C8F6E5D5B}"/>
          </ac:picMkLst>
        </pc:picChg>
        <pc:picChg chg="del">
          <ac:chgData name="macarena zavala vega" userId="532c6a59bc21715a" providerId="LiveId" clId="{9F3BEE41-D6EB-442F-909E-B913318EAF30}" dt="2020-06-04T20:56:42.118" v="719" actId="478"/>
          <ac:picMkLst>
            <pc:docMk/>
            <pc:sldMk cId="852451336" sldId="276"/>
            <ac:picMk id="7" creationId="{9785CABE-0350-43C3-9447-520609E6AFE9}"/>
          </ac:picMkLst>
        </pc:picChg>
      </pc:sldChg>
      <pc:sldChg chg="addSp modSp add">
        <pc:chgData name="macarena zavala vega" userId="532c6a59bc21715a" providerId="LiveId" clId="{9F3BEE41-D6EB-442F-909E-B913318EAF30}" dt="2020-06-04T21:16:09.081" v="1199"/>
        <pc:sldMkLst>
          <pc:docMk/>
          <pc:sldMk cId="4155108895" sldId="277"/>
        </pc:sldMkLst>
        <pc:picChg chg="add mod">
          <ac:chgData name="macarena zavala vega" userId="532c6a59bc21715a" providerId="LiveId" clId="{9F3BEE41-D6EB-442F-909E-B913318EAF30}" dt="2020-06-04T21:16:09.081" v="1199"/>
          <ac:picMkLst>
            <pc:docMk/>
            <pc:sldMk cId="4155108895" sldId="277"/>
            <ac:picMk id="6" creationId="{89A53CD5-A25A-401B-9245-2F02BFB7325F}"/>
          </ac:picMkLst>
        </pc:picChg>
      </pc:sldChg>
      <pc:sldChg chg="add del">
        <pc:chgData name="macarena zavala vega" userId="532c6a59bc21715a" providerId="LiveId" clId="{9F3BEE41-D6EB-442F-909E-B913318EAF30}" dt="2020-06-04T20:58:09.269" v="776" actId="47"/>
        <pc:sldMkLst>
          <pc:docMk/>
          <pc:sldMk cId="2651400708" sldId="278"/>
        </pc:sldMkLst>
      </pc:sldChg>
      <pc:sldChg chg="addSp delSp modSp add mod">
        <pc:chgData name="macarena zavala vega" userId="532c6a59bc21715a" providerId="LiveId" clId="{9F3BEE41-D6EB-442F-909E-B913318EAF30}" dt="2020-06-04T21:16:09.081" v="1199"/>
        <pc:sldMkLst>
          <pc:docMk/>
          <pc:sldMk cId="3814009885" sldId="278"/>
        </pc:sldMkLst>
        <pc:spChg chg="add del">
          <ac:chgData name="macarena zavala vega" userId="532c6a59bc21715a" providerId="LiveId" clId="{9F3BEE41-D6EB-442F-909E-B913318EAF30}" dt="2020-06-04T21:02:42.473" v="1024" actId="478"/>
          <ac:spMkLst>
            <pc:docMk/>
            <pc:sldMk cId="3814009885" sldId="278"/>
            <ac:spMk id="4" creationId="{5E7F2496-275A-4E77-9E91-88E13F1255E6}"/>
          </ac:spMkLst>
        </pc:spChg>
        <pc:spChg chg="mod">
          <ac:chgData name="macarena zavala vega" userId="532c6a59bc21715a" providerId="LiveId" clId="{9F3BEE41-D6EB-442F-909E-B913318EAF30}" dt="2020-06-04T21:03:21.515" v="1035" actId="14100"/>
          <ac:spMkLst>
            <pc:docMk/>
            <pc:sldMk cId="3814009885" sldId="278"/>
            <ac:spMk id="5" creationId="{D53D978A-3CFB-437E-92B0-D9E46AEBDEBB}"/>
          </ac:spMkLst>
        </pc:spChg>
        <pc:spChg chg="del">
          <ac:chgData name="macarena zavala vega" userId="532c6a59bc21715a" providerId="LiveId" clId="{9F3BEE41-D6EB-442F-909E-B913318EAF30}" dt="2020-06-04T21:02:49.610" v="1027" actId="478"/>
          <ac:spMkLst>
            <pc:docMk/>
            <pc:sldMk cId="3814009885" sldId="278"/>
            <ac:spMk id="9" creationId="{5DAC94B9-7D20-495E-B907-D27872103EC3}"/>
          </ac:spMkLst>
        </pc:spChg>
        <pc:spChg chg="del mod">
          <ac:chgData name="macarena zavala vega" userId="532c6a59bc21715a" providerId="LiveId" clId="{9F3BEE41-D6EB-442F-909E-B913318EAF30}" dt="2020-06-04T21:02:54.623" v="1030" actId="478"/>
          <ac:spMkLst>
            <pc:docMk/>
            <pc:sldMk cId="3814009885" sldId="278"/>
            <ac:spMk id="10" creationId="{CCFCDB2E-8D47-4F6F-A844-D08F21CF8CBC}"/>
          </ac:spMkLst>
        </pc:spChg>
        <pc:spChg chg="del">
          <ac:chgData name="macarena zavala vega" userId="532c6a59bc21715a" providerId="LiveId" clId="{9F3BEE41-D6EB-442F-909E-B913318EAF30}" dt="2020-06-04T21:02:46.757" v="1026" actId="478"/>
          <ac:spMkLst>
            <pc:docMk/>
            <pc:sldMk cId="3814009885" sldId="278"/>
            <ac:spMk id="11" creationId="{0FC3DFFF-2ED6-45D2-BB83-C3696CF37B3A}"/>
          </ac:spMkLst>
        </pc:spChg>
        <pc:spChg chg="del">
          <ac:chgData name="macarena zavala vega" userId="532c6a59bc21715a" providerId="LiveId" clId="{9F3BEE41-D6EB-442F-909E-B913318EAF30}" dt="2020-06-04T21:02:57.616" v="1031" actId="478"/>
          <ac:spMkLst>
            <pc:docMk/>
            <pc:sldMk cId="3814009885" sldId="278"/>
            <ac:spMk id="12" creationId="{40A9B2FE-B3F8-4415-9BF0-663567265A4B}"/>
          </ac:spMkLst>
        </pc:spChg>
        <pc:spChg chg="add del">
          <ac:chgData name="macarena zavala vega" userId="532c6a59bc21715a" providerId="LiveId" clId="{9F3BEE41-D6EB-442F-909E-B913318EAF30}" dt="2020-06-04T21:02:43.117" v="1025" actId="478"/>
          <ac:spMkLst>
            <pc:docMk/>
            <pc:sldMk cId="3814009885" sldId="278"/>
            <ac:spMk id="14" creationId="{DF029984-89D4-4A86-96CC-D1907FE57EBF}"/>
          </ac:spMkLst>
        </pc:spChg>
        <pc:spChg chg="del">
          <ac:chgData name="macarena zavala vega" userId="532c6a59bc21715a" providerId="LiveId" clId="{9F3BEE41-D6EB-442F-909E-B913318EAF30}" dt="2020-06-04T21:02:49.610" v="1027" actId="478"/>
          <ac:spMkLst>
            <pc:docMk/>
            <pc:sldMk cId="3814009885" sldId="278"/>
            <ac:spMk id="15" creationId="{6085D3D5-325E-4F0D-8186-E134B5111E8D}"/>
          </ac:spMkLst>
        </pc:spChg>
        <pc:spChg chg="del">
          <ac:chgData name="macarena zavala vega" userId="532c6a59bc21715a" providerId="LiveId" clId="{9F3BEE41-D6EB-442F-909E-B913318EAF30}" dt="2020-06-04T21:02:49.610" v="1027" actId="478"/>
          <ac:spMkLst>
            <pc:docMk/>
            <pc:sldMk cId="3814009885" sldId="278"/>
            <ac:spMk id="16" creationId="{515521E9-0321-43E7-96F9-A9AB280B14BD}"/>
          </ac:spMkLst>
        </pc:spChg>
        <pc:spChg chg="del">
          <ac:chgData name="macarena zavala vega" userId="532c6a59bc21715a" providerId="LiveId" clId="{9F3BEE41-D6EB-442F-909E-B913318EAF30}" dt="2020-06-04T21:02:49.610" v="1027" actId="478"/>
          <ac:spMkLst>
            <pc:docMk/>
            <pc:sldMk cId="3814009885" sldId="278"/>
            <ac:spMk id="17" creationId="{D5F9E177-237B-429D-A9A1-832C9E10C349}"/>
          </ac:spMkLst>
        </pc:spChg>
        <pc:spChg chg="del">
          <ac:chgData name="macarena zavala vega" userId="532c6a59bc21715a" providerId="LiveId" clId="{9F3BEE41-D6EB-442F-909E-B913318EAF30}" dt="2020-06-04T21:02:32.851" v="1021" actId="478"/>
          <ac:spMkLst>
            <pc:docMk/>
            <pc:sldMk cId="3814009885" sldId="278"/>
            <ac:spMk id="18" creationId="{1C46CBB6-1500-41A2-B41A-26AC29804770}"/>
          </ac:spMkLst>
        </pc:spChg>
        <pc:picChg chg="add mod">
          <ac:chgData name="macarena zavala vega" userId="532c6a59bc21715a" providerId="LiveId" clId="{9F3BEE41-D6EB-442F-909E-B913318EAF30}" dt="2020-06-04T21:16:09.081" v="1199"/>
          <ac:picMkLst>
            <pc:docMk/>
            <pc:sldMk cId="3814009885" sldId="278"/>
            <ac:picMk id="6" creationId="{77828D49-0204-4D86-8F1D-41DC3CDFD3BB}"/>
          </ac:picMkLst>
        </pc:picChg>
      </pc:sldChg>
      <pc:sldChg chg="addSp delSp modSp add mod">
        <pc:chgData name="macarena zavala vega" userId="532c6a59bc21715a" providerId="LiveId" clId="{9F3BEE41-D6EB-442F-909E-B913318EAF30}" dt="2020-06-04T21:16:09.081" v="1199"/>
        <pc:sldMkLst>
          <pc:docMk/>
          <pc:sldMk cId="2154132501" sldId="279"/>
        </pc:sldMkLst>
        <pc:spChg chg="add del">
          <ac:chgData name="macarena zavala vega" userId="532c6a59bc21715a" providerId="LiveId" clId="{9F3BEE41-D6EB-442F-909E-B913318EAF30}" dt="2020-06-04T21:03:57.763" v="1040" actId="478"/>
          <ac:spMkLst>
            <pc:docMk/>
            <pc:sldMk cId="2154132501" sldId="279"/>
            <ac:spMk id="11" creationId="{0FC3DFFF-2ED6-45D2-BB83-C3696CF37B3A}"/>
          </ac:spMkLst>
        </pc:spChg>
        <pc:picChg chg="add mod">
          <ac:chgData name="macarena zavala vega" userId="532c6a59bc21715a" providerId="LiveId" clId="{9F3BEE41-D6EB-442F-909E-B913318EAF30}" dt="2020-06-04T21:16:09.081" v="1199"/>
          <ac:picMkLst>
            <pc:docMk/>
            <pc:sldMk cId="2154132501" sldId="279"/>
            <ac:picMk id="6" creationId="{45E0FC6D-BAA1-42AE-AF6C-64C2681777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23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198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5680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4172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239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9286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2264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7583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4339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653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348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744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914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231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133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983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20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074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F0840EB-3049-423E-AD38-92260EB4B385}" type="datetimeFigureOut">
              <a:rPr lang="es-CL" smtClean="0"/>
              <a:t>04-06-2020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688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F8691-2240-41C9-9A8F-3954BD5FF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68362"/>
            <a:ext cx="7772400" cy="2387600"/>
          </a:xfrm>
        </p:spPr>
        <p:txBody>
          <a:bodyPr/>
          <a:lstStyle/>
          <a:p>
            <a:r>
              <a:rPr lang="es-CL" dirty="0"/>
              <a:t>Plan de trabajo 6</a:t>
            </a:r>
            <a:br>
              <a:rPr lang="es-CL" dirty="0"/>
            </a:br>
            <a:r>
              <a:rPr lang="es-CL" dirty="0"/>
              <a:t>Matemáticas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AA303B-44BE-4A59-B839-2389D465C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s-ES" dirty="0"/>
              <a:t>Profesora Macarena Zavala</a:t>
            </a:r>
          </a:p>
          <a:p>
            <a:pPr algn="r"/>
            <a:r>
              <a:rPr lang="es-ES" dirty="0"/>
              <a:t>Tercero básico B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273CDD-6647-417E-863B-0CFF0385B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59" y="224786"/>
            <a:ext cx="832176" cy="78645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EBEE6AD-E9DB-435C-A7D5-AEBB8D9CE5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6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32"/>
    </mc:Choice>
    <mc:Fallback>
      <p:transition spd="slow" advTm="5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1D42-710C-4233-A0AE-E7DC9C3E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266093"/>
            <a:ext cx="7773338" cy="724507"/>
          </a:xfrm>
        </p:spPr>
        <p:txBody>
          <a:bodyPr/>
          <a:lstStyle/>
          <a:p>
            <a:r>
              <a:rPr lang="es-CL" dirty="0"/>
              <a:t>Ecuaciones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27F417-1D51-43CE-993F-00E7EAACA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448230"/>
            <a:ext cx="2433637" cy="151391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53D978A-3CFB-437E-92B0-D9E46AEBD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31" y="890720"/>
            <a:ext cx="7773339" cy="724507"/>
          </a:xfrm>
        </p:spPr>
        <p:txBody>
          <a:bodyPr>
            <a:normAutofit/>
          </a:bodyPr>
          <a:lstStyle/>
          <a:p>
            <a:r>
              <a:rPr lang="es-CL" dirty="0"/>
              <a:t>Resolvamos utilizando la operación inversa: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2EC31-1A6A-4E35-90F9-2DAC48D79226}"/>
              </a:ext>
            </a:extLst>
          </p:cNvPr>
          <p:cNvSpPr txBox="1"/>
          <p:nvPr/>
        </p:nvSpPr>
        <p:spPr>
          <a:xfrm>
            <a:off x="3588155" y="223905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=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CC2A8A0-DB3D-4B94-A646-157AE3D417D7}"/>
              </a:ext>
            </a:extLst>
          </p:cNvPr>
          <p:cNvSpPr txBox="1"/>
          <p:nvPr/>
        </p:nvSpPr>
        <p:spPr>
          <a:xfrm>
            <a:off x="4203563" y="2180751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24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F029984-89D4-4A86-96CC-D1907FE57EBF}"/>
              </a:ext>
            </a:extLst>
          </p:cNvPr>
          <p:cNvSpPr txBox="1"/>
          <p:nvPr/>
        </p:nvSpPr>
        <p:spPr>
          <a:xfrm>
            <a:off x="2529996" y="2230219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+10</a:t>
            </a:r>
          </a:p>
        </p:txBody>
      </p:sp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5E7F2496-275A-4E77-9E91-88E13F1255E6}"/>
              </a:ext>
            </a:extLst>
          </p:cNvPr>
          <p:cNvSpPr/>
          <p:nvPr/>
        </p:nvSpPr>
        <p:spPr>
          <a:xfrm>
            <a:off x="1968021" y="2297367"/>
            <a:ext cx="561975" cy="529715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Marcador de contenido 4">
            <a:extLst>
              <a:ext uri="{FF2B5EF4-FFF2-40B4-BE49-F238E27FC236}">
                <a16:creationId xmlns:a16="http://schemas.microsoft.com/office/drawing/2014/main" id="{1C46CBB6-1500-41A2-B41A-26AC29804770}"/>
              </a:ext>
            </a:extLst>
          </p:cNvPr>
          <p:cNvSpPr txBox="1">
            <a:spLocks/>
          </p:cNvSpPr>
          <p:nvPr/>
        </p:nvSpPr>
        <p:spPr>
          <a:xfrm>
            <a:off x="359349" y="3262059"/>
            <a:ext cx="8003601" cy="902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solidFill>
                  <a:srgbClr val="FF0000"/>
                </a:solidFill>
              </a:rPr>
              <a:t>Al 24 le restamos 10 para identificar el valor de la incógnita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5063151-2F22-4289-95E0-F439E6AA12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8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77"/>
    </mc:Choice>
    <mc:Fallback>
      <p:transition spd="slow" advTm="13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1D42-710C-4233-A0AE-E7DC9C3E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266093"/>
            <a:ext cx="7773338" cy="724507"/>
          </a:xfrm>
        </p:spPr>
        <p:txBody>
          <a:bodyPr/>
          <a:lstStyle/>
          <a:p>
            <a:r>
              <a:rPr lang="es-CL" dirty="0"/>
              <a:t>Ecuaciones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27F417-1D51-43CE-993F-00E7EAACA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448230"/>
            <a:ext cx="2433637" cy="151391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53D978A-3CFB-437E-92B0-D9E46AEBD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31" y="890720"/>
            <a:ext cx="7773339" cy="724507"/>
          </a:xfrm>
        </p:spPr>
        <p:txBody>
          <a:bodyPr>
            <a:normAutofit/>
          </a:bodyPr>
          <a:lstStyle/>
          <a:p>
            <a:r>
              <a:rPr lang="es-CL" dirty="0"/>
              <a:t>Resolvamos utilizando la operación inversa: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2EC31-1A6A-4E35-90F9-2DAC48D79226}"/>
              </a:ext>
            </a:extLst>
          </p:cNvPr>
          <p:cNvSpPr txBox="1"/>
          <p:nvPr/>
        </p:nvSpPr>
        <p:spPr>
          <a:xfrm>
            <a:off x="3588155" y="223905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=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CC2A8A0-DB3D-4B94-A646-157AE3D417D7}"/>
              </a:ext>
            </a:extLst>
          </p:cNvPr>
          <p:cNvSpPr txBox="1"/>
          <p:nvPr/>
        </p:nvSpPr>
        <p:spPr>
          <a:xfrm>
            <a:off x="4203563" y="2180751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24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F029984-89D4-4A86-96CC-D1907FE57EBF}"/>
              </a:ext>
            </a:extLst>
          </p:cNvPr>
          <p:cNvSpPr txBox="1"/>
          <p:nvPr/>
        </p:nvSpPr>
        <p:spPr>
          <a:xfrm>
            <a:off x="2529996" y="2230219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+10</a:t>
            </a:r>
          </a:p>
        </p:txBody>
      </p:sp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5E7F2496-275A-4E77-9E91-88E13F1255E6}"/>
              </a:ext>
            </a:extLst>
          </p:cNvPr>
          <p:cNvSpPr/>
          <p:nvPr/>
        </p:nvSpPr>
        <p:spPr>
          <a:xfrm>
            <a:off x="1968021" y="2297367"/>
            <a:ext cx="561975" cy="529715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AC94B9-7D20-495E-B907-D27872103EC3}"/>
              </a:ext>
            </a:extLst>
          </p:cNvPr>
          <p:cNvSpPr txBox="1"/>
          <p:nvPr/>
        </p:nvSpPr>
        <p:spPr>
          <a:xfrm>
            <a:off x="3711120" y="478896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=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CFCDB2E-8D47-4F6F-A844-D08F21CF8CBC}"/>
              </a:ext>
            </a:extLst>
          </p:cNvPr>
          <p:cNvSpPr txBox="1"/>
          <p:nvPr/>
        </p:nvSpPr>
        <p:spPr>
          <a:xfrm>
            <a:off x="4777896" y="4759813"/>
            <a:ext cx="84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-10</a:t>
            </a:r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0FC3DFFF-2ED6-45D2-BB83-C3696CF37B3A}"/>
              </a:ext>
            </a:extLst>
          </p:cNvPr>
          <p:cNvSpPr/>
          <p:nvPr/>
        </p:nvSpPr>
        <p:spPr>
          <a:xfrm>
            <a:off x="2893870" y="4847276"/>
            <a:ext cx="561975" cy="529715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0A9B2FE-B3F8-4415-9BF0-663567265A4B}"/>
              </a:ext>
            </a:extLst>
          </p:cNvPr>
          <p:cNvSpPr txBox="1"/>
          <p:nvPr/>
        </p:nvSpPr>
        <p:spPr>
          <a:xfrm>
            <a:off x="4203562" y="47306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24</a:t>
            </a:r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6085D3D5-325E-4F0D-8186-E134B5111E8D}"/>
              </a:ext>
            </a:extLst>
          </p:cNvPr>
          <p:cNvSpPr/>
          <p:nvPr/>
        </p:nvSpPr>
        <p:spPr>
          <a:xfrm>
            <a:off x="2970218" y="5702422"/>
            <a:ext cx="561975" cy="529715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15521E9-0321-43E7-96F9-A9AB280B14BD}"/>
              </a:ext>
            </a:extLst>
          </p:cNvPr>
          <p:cNvSpPr txBox="1"/>
          <p:nvPr/>
        </p:nvSpPr>
        <p:spPr>
          <a:xfrm>
            <a:off x="3711119" y="5639006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=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5F9E177-237B-429D-A9A1-832C9E10C349}"/>
              </a:ext>
            </a:extLst>
          </p:cNvPr>
          <p:cNvSpPr txBox="1"/>
          <p:nvPr/>
        </p:nvSpPr>
        <p:spPr>
          <a:xfrm>
            <a:off x="4246019" y="5644323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14</a:t>
            </a:r>
          </a:p>
        </p:txBody>
      </p:sp>
      <p:sp>
        <p:nvSpPr>
          <p:cNvPr id="18" name="Marcador de contenido 4">
            <a:extLst>
              <a:ext uri="{FF2B5EF4-FFF2-40B4-BE49-F238E27FC236}">
                <a16:creationId xmlns:a16="http://schemas.microsoft.com/office/drawing/2014/main" id="{1C46CBB6-1500-41A2-B41A-26AC29804770}"/>
              </a:ext>
            </a:extLst>
          </p:cNvPr>
          <p:cNvSpPr txBox="1">
            <a:spLocks/>
          </p:cNvSpPr>
          <p:nvPr/>
        </p:nvSpPr>
        <p:spPr>
          <a:xfrm>
            <a:off x="359349" y="3262059"/>
            <a:ext cx="8003601" cy="902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solidFill>
                  <a:srgbClr val="FF0000"/>
                </a:solidFill>
              </a:rPr>
              <a:t>Al 24 le restamos 10 para identificar el valor de la incógnita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5E0FC6D-BAA1-42AE-AF6C-64C2681777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3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69"/>
    </mc:Choice>
    <mc:Fallback>
      <p:transition spd="slow" advTm="33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1D42-710C-4233-A0AE-E7DC9C3E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Ecuaciones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49DAE-FC04-469B-8937-4171306D0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29" y="1947994"/>
            <a:ext cx="7773339" cy="3424107"/>
          </a:xfrm>
        </p:spPr>
        <p:txBody>
          <a:bodyPr/>
          <a:lstStyle/>
          <a:p>
            <a:r>
              <a:rPr lang="es-CL" dirty="0"/>
              <a:t>Ahora a trabajar en el plan de trabajo y practicamos las ecuaciones!</a:t>
            </a:r>
          </a:p>
          <a:p>
            <a:pPr marL="0" indent="0">
              <a:buNone/>
            </a:pPr>
            <a:r>
              <a:rPr lang="es-CL" dirty="0"/>
              <a:t>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6FF5CDB-8CC2-437D-8E4E-808C8F6E5D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5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83"/>
    </mc:Choice>
    <mc:Fallback>
      <p:transition spd="slow" advTm="11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60523-7266-4767-B700-9FB340D1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Objetivo: 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9F4343C1-1028-4F2F-B19D-B6E60FCA81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294379"/>
              </p:ext>
            </p:extLst>
          </p:nvPr>
        </p:nvGraphicFramePr>
        <p:xfrm>
          <a:off x="600075" y="2163667"/>
          <a:ext cx="7772400" cy="1156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6920932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400" dirty="0">
                          <a:effectLst/>
                        </a:rPr>
                        <a:t>Resolver ecuaciones de un paso, que involucren adiciones y sustracciones y un símbolo geométrico que represente un número desconocido del 0 al 100.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952497768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34DAEB20-C4CB-4EC5-8D2C-E95AF6071429}"/>
              </a:ext>
            </a:extLst>
          </p:cNvPr>
          <p:cNvSpPr txBox="1">
            <a:spLocks/>
          </p:cNvSpPr>
          <p:nvPr/>
        </p:nvSpPr>
        <p:spPr>
          <a:xfrm>
            <a:off x="628650" y="371634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Materiales que puedan tener a disposición: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dirty="0"/>
              <a:t>Texto del estudiante.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dirty="0"/>
              <a:t>Cuaderno.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2909E51-DEF0-4380-9F9D-DC6FA260D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59" y="224786"/>
            <a:ext cx="832176" cy="786452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98A4C1DA-D281-4F96-9E83-AA4F320AA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6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01"/>
    </mc:Choice>
    <mc:Fallback>
      <p:transition spd="slow" advTm="11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1D42-710C-4233-A0AE-E7DC9C3E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313717"/>
            <a:ext cx="7773338" cy="753082"/>
          </a:xfrm>
        </p:spPr>
        <p:txBody>
          <a:bodyPr/>
          <a:lstStyle/>
          <a:p>
            <a:r>
              <a:rPr lang="es-CL" dirty="0"/>
              <a:t>Ecuaciones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49DAE-FC04-469B-8937-4171306D0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06" y="1347919"/>
            <a:ext cx="7773339" cy="3424107"/>
          </a:xfrm>
        </p:spPr>
        <p:txBody>
          <a:bodyPr/>
          <a:lstStyle/>
          <a:p>
            <a:r>
              <a:rPr lang="es-CL" dirty="0"/>
              <a:t>Observa la siguiente balanza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27F417-1D51-43CE-993F-00E7EAACA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137" y="2338387"/>
            <a:ext cx="4486275" cy="2790825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BE6C0E6-6E5E-4E4B-8875-E81F4C8FFA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4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27"/>
    </mc:Choice>
    <mc:Fallback>
      <p:transition spd="slow" advTm="19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1D42-710C-4233-A0AE-E7DC9C3E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266093"/>
            <a:ext cx="7773338" cy="724507"/>
          </a:xfrm>
        </p:spPr>
        <p:txBody>
          <a:bodyPr/>
          <a:lstStyle/>
          <a:p>
            <a:r>
              <a:rPr lang="es-CL" dirty="0"/>
              <a:t>Ecuaciones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27F417-1D51-43CE-993F-00E7EAACA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862" y="1288322"/>
            <a:ext cx="4486275" cy="2790825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53D978A-3CFB-437E-92B0-D9E46AEBD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06" y="4205420"/>
            <a:ext cx="7773339" cy="2042980"/>
          </a:xfrm>
        </p:spPr>
        <p:txBody>
          <a:bodyPr>
            <a:normAutofit/>
          </a:bodyPr>
          <a:lstStyle/>
          <a:p>
            <a:r>
              <a:rPr lang="es-CL" dirty="0"/>
              <a:t>La balanza representa una igualdad.</a:t>
            </a:r>
          </a:p>
          <a:p>
            <a:r>
              <a:rPr lang="es-CL" dirty="0"/>
              <a:t>En un lado de la balanza hay 24 cubos y en el otro lado de la balanza 10 cubos más un saco que no se sabe cuántos cubos tiene, por lo tanto, es nuestra </a:t>
            </a:r>
            <a:r>
              <a:rPr lang="es-CL" dirty="0">
                <a:solidFill>
                  <a:srgbClr val="FF0000"/>
                </a:solidFill>
              </a:rPr>
              <a:t>incógnita.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FC29935-1398-4241-89EC-7301F5315C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4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17"/>
    </mc:Choice>
    <mc:Fallback>
      <p:transition spd="slow" advTm="22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1D42-710C-4233-A0AE-E7DC9C3E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266093"/>
            <a:ext cx="7773338" cy="724507"/>
          </a:xfrm>
        </p:spPr>
        <p:txBody>
          <a:bodyPr/>
          <a:lstStyle/>
          <a:p>
            <a:r>
              <a:rPr lang="es-CL" dirty="0"/>
              <a:t>Ecuaciones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27F417-1D51-43CE-993F-00E7EAACA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7" y="1912210"/>
            <a:ext cx="4486275" cy="2790825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53D978A-3CFB-437E-92B0-D9E46AEBD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31" y="890720"/>
            <a:ext cx="7773339" cy="2042980"/>
          </a:xfrm>
        </p:spPr>
        <p:txBody>
          <a:bodyPr>
            <a:normAutofit/>
          </a:bodyPr>
          <a:lstStyle/>
          <a:p>
            <a:r>
              <a:rPr lang="es-CL" dirty="0"/>
              <a:t>Si la balanza la representamos en una ecuación sería: 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2EC31-1A6A-4E35-90F9-2DAC48D79226}"/>
              </a:ext>
            </a:extLst>
          </p:cNvPr>
          <p:cNvSpPr txBox="1"/>
          <p:nvPr/>
        </p:nvSpPr>
        <p:spPr>
          <a:xfrm>
            <a:off x="4325778" y="470303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=</a:t>
            </a: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83E84B52-2116-44E1-9495-B9E16380D4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8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08"/>
    </mc:Choice>
    <mc:Fallback>
      <p:transition spd="slow" advTm="10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1D42-710C-4233-A0AE-E7DC9C3E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266093"/>
            <a:ext cx="7773338" cy="724507"/>
          </a:xfrm>
        </p:spPr>
        <p:txBody>
          <a:bodyPr/>
          <a:lstStyle/>
          <a:p>
            <a:r>
              <a:rPr lang="es-CL" dirty="0"/>
              <a:t>Ecuaciones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27F417-1D51-43CE-993F-00E7EAACA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7" y="1912210"/>
            <a:ext cx="4486275" cy="2790825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53D978A-3CFB-437E-92B0-D9E46AEBD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31" y="890720"/>
            <a:ext cx="7773339" cy="2042980"/>
          </a:xfrm>
        </p:spPr>
        <p:txBody>
          <a:bodyPr>
            <a:normAutofit/>
          </a:bodyPr>
          <a:lstStyle/>
          <a:p>
            <a:r>
              <a:rPr lang="es-CL" dirty="0"/>
              <a:t>Si la balanza la representamos en una ecuación sería: 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2EC31-1A6A-4E35-90F9-2DAC48D79226}"/>
              </a:ext>
            </a:extLst>
          </p:cNvPr>
          <p:cNvSpPr txBox="1"/>
          <p:nvPr/>
        </p:nvSpPr>
        <p:spPr>
          <a:xfrm>
            <a:off x="4325778" y="470303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=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F029984-89D4-4A86-96CC-D1907FE57EBF}"/>
              </a:ext>
            </a:extLst>
          </p:cNvPr>
          <p:cNvSpPr txBox="1"/>
          <p:nvPr/>
        </p:nvSpPr>
        <p:spPr>
          <a:xfrm>
            <a:off x="3291996" y="4703034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+10</a:t>
            </a:r>
          </a:p>
        </p:txBody>
      </p:sp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5E7F2496-275A-4E77-9E91-88E13F1255E6}"/>
              </a:ext>
            </a:extLst>
          </p:cNvPr>
          <p:cNvSpPr/>
          <p:nvPr/>
        </p:nvSpPr>
        <p:spPr>
          <a:xfrm>
            <a:off x="2828925" y="4819650"/>
            <a:ext cx="561975" cy="529715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B0FC551-7293-417E-9ED6-9823E72DE7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34"/>
    </mc:Choice>
    <mc:Fallback>
      <p:transition spd="slow" advTm="7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1D42-710C-4233-A0AE-E7DC9C3E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266093"/>
            <a:ext cx="7773338" cy="724507"/>
          </a:xfrm>
        </p:spPr>
        <p:txBody>
          <a:bodyPr/>
          <a:lstStyle/>
          <a:p>
            <a:r>
              <a:rPr lang="es-CL" dirty="0"/>
              <a:t>Ecuaciones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27F417-1D51-43CE-993F-00E7EAACA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7" y="1912210"/>
            <a:ext cx="4486275" cy="2790825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53D978A-3CFB-437E-92B0-D9E46AEBD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31" y="890720"/>
            <a:ext cx="7773339" cy="2042980"/>
          </a:xfrm>
        </p:spPr>
        <p:txBody>
          <a:bodyPr>
            <a:normAutofit/>
          </a:bodyPr>
          <a:lstStyle/>
          <a:p>
            <a:r>
              <a:rPr lang="es-CL" dirty="0"/>
              <a:t>Si la balanza la representamos en una ecuación sería: 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2EC31-1A6A-4E35-90F9-2DAC48D79226}"/>
              </a:ext>
            </a:extLst>
          </p:cNvPr>
          <p:cNvSpPr txBox="1"/>
          <p:nvPr/>
        </p:nvSpPr>
        <p:spPr>
          <a:xfrm>
            <a:off x="4325778" y="470303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=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CC2A8A0-DB3D-4B94-A646-157AE3D417D7}"/>
              </a:ext>
            </a:extLst>
          </p:cNvPr>
          <p:cNvSpPr txBox="1"/>
          <p:nvPr/>
        </p:nvSpPr>
        <p:spPr>
          <a:xfrm>
            <a:off x="5350903" y="4703034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24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F029984-89D4-4A86-96CC-D1907FE57EBF}"/>
              </a:ext>
            </a:extLst>
          </p:cNvPr>
          <p:cNvSpPr txBox="1"/>
          <p:nvPr/>
        </p:nvSpPr>
        <p:spPr>
          <a:xfrm>
            <a:off x="3291996" y="4703034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+10</a:t>
            </a:r>
          </a:p>
        </p:txBody>
      </p:sp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5E7F2496-275A-4E77-9E91-88E13F1255E6}"/>
              </a:ext>
            </a:extLst>
          </p:cNvPr>
          <p:cNvSpPr/>
          <p:nvPr/>
        </p:nvSpPr>
        <p:spPr>
          <a:xfrm>
            <a:off x="2828925" y="4819650"/>
            <a:ext cx="561975" cy="529715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069C144-692D-430A-93E4-FA338603BE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71"/>
    </mc:Choice>
    <mc:Fallback>
      <p:transition spd="slow" advTm="16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1D42-710C-4233-A0AE-E7DC9C3E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266093"/>
            <a:ext cx="7773338" cy="724507"/>
          </a:xfrm>
        </p:spPr>
        <p:txBody>
          <a:bodyPr/>
          <a:lstStyle/>
          <a:p>
            <a:r>
              <a:rPr lang="es-CL" dirty="0"/>
              <a:t>Ecuaciones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27F417-1D51-43CE-993F-00E7EAACA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7" y="1912210"/>
            <a:ext cx="4486275" cy="2790825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53D978A-3CFB-437E-92B0-D9E46AEBD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31" y="890720"/>
            <a:ext cx="7773339" cy="2042980"/>
          </a:xfrm>
        </p:spPr>
        <p:txBody>
          <a:bodyPr>
            <a:normAutofit/>
          </a:bodyPr>
          <a:lstStyle/>
          <a:p>
            <a:r>
              <a:rPr lang="es-CL" dirty="0"/>
              <a:t>Si la balanza la representamos en una ecuación sería: 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2EC31-1A6A-4E35-90F9-2DAC48D79226}"/>
              </a:ext>
            </a:extLst>
          </p:cNvPr>
          <p:cNvSpPr txBox="1"/>
          <p:nvPr/>
        </p:nvSpPr>
        <p:spPr>
          <a:xfrm>
            <a:off x="4325778" y="470303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=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CC2A8A0-DB3D-4B94-A646-157AE3D417D7}"/>
              </a:ext>
            </a:extLst>
          </p:cNvPr>
          <p:cNvSpPr txBox="1"/>
          <p:nvPr/>
        </p:nvSpPr>
        <p:spPr>
          <a:xfrm>
            <a:off x="5350903" y="4703034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24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F029984-89D4-4A86-96CC-D1907FE57EBF}"/>
              </a:ext>
            </a:extLst>
          </p:cNvPr>
          <p:cNvSpPr txBox="1"/>
          <p:nvPr/>
        </p:nvSpPr>
        <p:spPr>
          <a:xfrm>
            <a:off x="3291996" y="4703034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+10</a:t>
            </a:r>
          </a:p>
        </p:txBody>
      </p:sp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5E7F2496-275A-4E77-9E91-88E13F1255E6}"/>
              </a:ext>
            </a:extLst>
          </p:cNvPr>
          <p:cNvSpPr/>
          <p:nvPr/>
        </p:nvSpPr>
        <p:spPr>
          <a:xfrm>
            <a:off x="2828925" y="4819650"/>
            <a:ext cx="561975" cy="529715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9A53CD5-A25A-401B-9245-2F02BFB732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0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0"/>
    </mc:Choice>
    <mc:Fallback>
      <p:transition spd="slow" advTm="1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1D42-710C-4233-A0AE-E7DC9C3E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266093"/>
            <a:ext cx="7773338" cy="724507"/>
          </a:xfrm>
        </p:spPr>
        <p:txBody>
          <a:bodyPr/>
          <a:lstStyle/>
          <a:p>
            <a:r>
              <a:rPr lang="es-CL" dirty="0"/>
              <a:t>Ecuaciones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27F417-1D51-43CE-993F-00E7EAACA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448230"/>
            <a:ext cx="2433637" cy="1513919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53D978A-3CFB-437E-92B0-D9E46AEBD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31" y="3152300"/>
            <a:ext cx="7773339" cy="2972275"/>
          </a:xfrm>
        </p:spPr>
        <p:txBody>
          <a:bodyPr>
            <a:normAutofit/>
          </a:bodyPr>
          <a:lstStyle/>
          <a:p>
            <a:r>
              <a:rPr lang="es-CL" dirty="0"/>
              <a:t>Resolvamos utilizando la operación inversa: </a:t>
            </a:r>
          </a:p>
          <a:p>
            <a:r>
              <a:rPr lang="es-CL" dirty="0">
                <a:solidFill>
                  <a:srgbClr val="FF0000"/>
                </a:solidFill>
              </a:rPr>
              <a:t>La operación inversa de la suma es la resta</a:t>
            </a:r>
          </a:p>
          <a:p>
            <a:r>
              <a:rPr lang="es-CL" dirty="0">
                <a:solidFill>
                  <a:srgbClr val="FF0000"/>
                </a:solidFill>
              </a:rPr>
              <a:t>La operación inversa de la resta es la suma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2EC31-1A6A-4E35-90F9-2DAC48D79226}"/>
              </a:ext>
            </a:extLst>
          </p:cNvPr>
          <p:cNvSpPr txBox="1"/>
          <p:nvPr/>
        </p:nvSpPr>
        <p:spPr>
          <a:xfrm>
            <a:off x="3588155" y="223905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=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CC2A8A0-DB3D-4B94-A646-157AE3D417D7}"/>
              </a:ext>
            </a:extLst>
          </p:cNvPr>
          <p:cNvSpPr txBox="1"/>
          <p:nvPr/>
        </p:nvSpPr>
        <p:spPr>
          <a:xfrm>
            <a:off x="4203563" y="2180751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24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F029984-89D4-4A86-96CC-D1907FE57EBF}"/>
              </a:ext>
            </a:extLst>
          </p:cNvPr>
          <p:cNvSpPr txBox="1"/>
          <p:nvPr/>
        </p:nvSpPr>
        <p:spPr>
          <a:xfrm>
            <a:off x="2529996" y="2230219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+10</a:t>
            </a:r>
          </a:p>
        </p:txBody>
      </p:sp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5E7F2496-275A-4E77-9E91-88E13F1255E6}"/>
              </a:ext>
            </a:extLst>
          </p:cNvPr>
          <p:cNvSpPr/>
          <p:nvPr/>
        </p:nvSpPr>
        <p:spPr>
          <a:xfrm>
            <a:off x="1968021" y="2297367"/>
            <a:ext cx="561975" cy="529715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7828D49-0204-4D86-8F1D-41DC3CDFD3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0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28"/>
    </mc:Choice>
    <mc:Fallback>
      <p:transition spd="slow" advTm="19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138</TotalTime>
  <Words>255</Words>
  <Application>Microsoft Office PowerPoint</Application>
  <PresentationFormat>Presentación en pantalla (4:3)</PresentationFormat>
  <Paragraphs>59</Paragraphs>
  <Slides>12</Slides>
  <Notes>0</Notes>
  <HiddenSlides>0</HiddenSlides>
  <MMClips>12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Gota</vt:lpstr>
      <vt:lpstr>Plan de trabajo 6 Matemáticas</vt:lpstr>
      <vt:lpstr>Objetivo: </vt:lpstr>
      <vt:lpstr>Ecuaciones</vt:lpstr>
      <vt:lpstr>Ecuaciones</vt:lpstr>
      <vt:lpstr>Ecuaciones</vt:lpstr>
      <vt:lpstr>Ecuaciones</vt:lpstr>
      <vt:lpstr>Ecuaciones</vt:lpstr>
      <vt:lpstr>Ecuaciones</vt:lpstr>
      <vt:lpstr>Ecuaciones</vt:lpstr>
      <vt:lpstr>Ecuaciones</vt:lpstr>
      <vt:lpstr>Ecuaciones</vt:lpstr>
      <vt:lpstr>Ecuaciones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trabajo 8 Matemáticas</dc:title>
  <dc:creator>macarena zavala vega</dc:creator>
  <cp:lastModifiedBy>macarena zavala vega</cp:lastModifiedBy>
  <cp:revision>3</cp:revision>
  <dcterms:created xsi:type="dcterms:W3CDTF">2020-06-01T18:15:02Z</dcterms:created>
  <dcterms:modified xsi:type="dcterms:W3CDTF">2020-06-04T21:16:13Z</dcterms:modified>
</cp:coreProperties>
</file>