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5751-9DCD-47E9-8409-DFF1A544765A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5E7-E9FD-4CE4-BAFF-182D19BA4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4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5751-9DCD-47E9-8409-DFF1A544765A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5E7-E9FD-4CE4-BAFF-182D19BA4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5751-9DCD-47E9-8409-DFF1A544765A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5E7-E9FD-4CE4-BAFF-182D19BA4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6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5751-9DCD-47E9-8409-DFF1A544765A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5E7-E9FD-4CE4-BAFF-182D19BA4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4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5751-9DCD-47E9-8409-DFF1A544765A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5E7-E9FD-4CE4-BAFF-182D19BA4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9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5751-9DCD-47E9-8409-DFF1A544765A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5E7-E9FD-4CE4-BAFF-182D19BA4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5751-9DCD-47E9-8409-DFF1A544765A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5E7-E9FD-4CE4-BAFF-182D19BA4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5751-9DCD-47E9-8409-DFF1A544765A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5E7-E9FD-4CE4-BAFF-182D19BA4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0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5751-9DCD-47E9-8409-DFF1A544765A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5E7-E9FD-4CE4-BAFF-182D19BA4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3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5751-9DCD-47E9-8409-DFF1A544765A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5E7-E9FD-4CE4-BAFF-182D19BA4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5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5751-9DCD-47E9-8409-DFF1A544765A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55E7-E9FD-4CE4-BAFF-182D19BA4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5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45751-9DCD-47E9-8409-DFF1A544765A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055E7-E9FD-4CE4-BAFF-182D19BA4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5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finición de Meteorología , Qué es, su Significado y Conce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12" y="1309630"/>
            <a:ext cx="7274860" cy="409071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550024" y="2877934"/>
            <a:ext cx="5096435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CREANDO MI PRONÓSTICO DEL TIEMPO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30706" y="5620871"/>
            <a:ext cx="473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Prof. Katherine Arriola – Prof. María Ignacia Valle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3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323989" y="309547"/>
            <a:ext cx="5096435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IMÁGENES DE CONDICIONES DEL TIEMPO ATMOSFÉRICO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LLUVIA DE IDEAS: Recursos: El tiempo atmosfér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-66" r="-152" b="-654"/>
          <a:stretch/>
        </p:blipFill>
        <p:spPr bwMode="auto">
          <a:xfrm>
            <a:off x="3187624" y="1802674"/>
            <a:ext cx="5369163" cy="42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9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finición de Meteorología , Qué es, su Significado y Conce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4" y="990853"/>
            <a:ext cx="4380137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chas Nubes Y Luz Del Sol En Cielo Azul Background.ai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4" y="990852"/>
            <a:ext cx="4286250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servative semi-Lagrangian transport schemes - Met Off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39" y="4109103"/>
            <a:ext cx="5121275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550024" y="2877934"/>
            <a:ext cx="509643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IMÁGENES DEL FONDO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86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olfgang_Amadeus_Mozart_-_Piano_Concerto_No_21_-_Andan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951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24</Words>
  <Application>Microsoft Office PowerPoint</Application>
  <PresentationFormat>Widescreen</PresentationFormat>
  <Paragraphs>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Dario Markovic</cp:lastModifiedBy>
  <cp:revision>10</cp:revision>
  <dcterms:created xsi:type="dcterms:W3CDTF">2020-03-31T19:33:52Z</dcterms:created>
  <dcterms:modified xsi:type="dcterms:W3CDTF">2020-04-08T01:21:32Z</dcterms:modified>
</cp:coreProperties>
</file>